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8" r:id="rId1"/>
    <p:sldMasterId id="2147483680" r:id="rId2"/>
    <p:sldMasterId id="2147483671" r:id="rId3"/>
  </p:sldMasterIdLst>
  <p:notesMasterIdLst>
    <p:notesMasterId r:id="rId7"/>
  </p:notesMasterIdLst>
  <p:handoutMasterIdLst>
    <p:handoutMasterId r:id="rId8"/>
  </p:handoutMasterIdLst>
  <p:sldIdLst>
    <p:sldId id="300" r:id="rId4"/>
    <p:sldId id="349" r:id="rId5"/>
    <p:sldId id="314" r:id="rId6"/>
  </p:sldIdLst>
  <p:sldSz cx="12192000" cy="6858000"/>
  <p:notesSz cx="6858000" cy="9144000"/>
  <p:custDataLst>
    <p:tags r:id="rId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3F3"/>
    <a:srgbClr val="585E60"/>
    <a:srgbClr val="585E56"/>
    <a:srgbClr val="000000"/>
    <a:srgbClr val="82CAEA"/>
    <a:srgbClr val="52CEC2"/>
    <a:srgbClr val="84BADC"/>
    <a:srgbClr val="9DC8E3"/>
    <a:srgbClr val="4698CA"/>
    <a:srgbClr val="2F92D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727" autoAdjust="0"/>
    <p:restoredTop sz="96031" autoAdjust="0"/>
  </p:normalViewPr>
  <p:slideViewPr>
    <p:cSldViewPr snapToGrid="0" snapToObjects="1">
      <p:cViewPr varScale="1">
        <p:scale>
          <a:sx n="106" d="100"/>
          <a:sy n="106" d="100"/>
        </p:scale>
        <p:origin x="348" y="138"/>
      </p:cViewPr>
      <p:guideLst>
        <p:guide orient="horz" pos="2160"/>
        <p:guide pos="3840"/>
      </p:guideLst>
    </p:cSldViewPr>
  </p:slideViewPr>
  <p:outlineViewPr>
    <p:cViewPr>
      <p:scale>
        <a:sx n="33" d="100"/>
        <a:sy n="33" d="100"/>
      </p:scale>
      <p:origin x="0" y="9472"/>
    </p:cViewPr>
  </p:outlineViewPr>
  <p:notesTextViewPr>
    <p:cViewPr>
      <p:scale>
        <a:sx n="3" d="2"/>
        <a:sy n="3" d="2"/>
      </p:scale>
      <p:origin x="0" y="0"/>
    </p:cViewPr>
  </p:notesTextViewPr>
  <p:sorterViewPr>
    <p:cViewPr>
      <p:scale>
        <a:sx n="137" d="100"/>
        <a:sy n="137" d="100"/>
      </p:scale>
      <p:origin x="0" y="0"/>
    </p:cViewPr>
  </p:sorterViewPr>
  <p:notesViewPr>
    <p:cSldViewPr snapToGrid="0" snapToObjects="1">
      <p:cViewPr varScale="1">
        <p:scale>
          <a:sx n="65" d="100"/>
          <a:sy n="65" d="100"/>
        </p:scale>
        <p:origin x="3154" y="4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Lato Regular"/>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67D67FC-230E-BC42-A146-28B6DAF9B6E5}" type="datetimeFigureOut">
              <a:rPr lang="en-US" smtClean="0">
                <a:latin typeface="Lato Regular"/>
              </a:rPr>
              <a:t>10/19/2026</a:t>
            </a:fld>
            <a:endParaRPr lang="en-US" dirty="0">
              <a:latin typeface="Lato Regular"/>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Lato Regular"/>
            </a:endParaRPr>
          </a:p>
        </p:txBody>
      </p:sp>
    </p:spTree>
    <p:extLst>
      <p:ext uri="{BB962C8B-B14F-4D97-AF65-F5344CB8AC3E}">
        <p14:creationId xmlns:p14="http://schemas.microsoft.com/office/powerpoint/2010/main" val="11041463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Lato Regular"/>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Lato Regular"/>
              </a:defRPr>
            </a:lvl1pPr>
          </a:lstStyle>
          <a:p>
            <a:fld id="{200DEFD9-7FA8-E342-B72A-1D2B906EA29E}" type="datetimeFigureOut">
              <a:rPr lang="en-US" smtClean="0"/>
              <a:pPr/>
              <a:t>10/19/2026</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Lato Regular"/>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Lato Regular"/>
              </a:defRPr>
            </a:lvl1pPr>
          </a:lstStyle>
          <a:p>
            <a:fld id="{F7510C22-AB3E-3144-954A-30AFB7F4824B}" type="slidenum">
              <a:rPr lang="en-US" smtClean="0"/>
              <a:pPr/>
              <a:t>‹#›</a:t>
            </a:fld>
            <a:endParaRPr lang="en-US" dirty="0"/>
          </a:p>
        </p:txBody>
      </p:sp>
    </p:spTree>
    <p:extLst>
      <p:ext uri="{BB962C8B-B14F-4D97-AF65-F5344CB8AC3E}">
        <p14:creationId xmlns:p14="http://schemas.microsoft.com/office/powerpoint/2010/main" val="182804275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Lato Regular"/>
        <a:ea typeface="+mn-ea"/>
        <a:cs typeface="+mn-cs"/>
      </a:defRPr>
    </a:lvl1pPr>
    <a:lvl2pPr marL="457200" algn="l" defTabSz="457200" rtl="0" eaLnBrk="1" latinLnBrk="0" hangingPunct="1">
      <a:defRPr sz="1200" kern="1200">
        <a:solidFill>
          <a:schemeClr val="tx1"/>
        </a:solidFill>
        <a:latin typeface="Lato Regular"/>
        <a:ea typeface="+mn-ea"/>
        <a:cs typeface="+mn-cs"/>
      </a:defRPr>
    </a:lvl2pPr>
    <a:lvl3pPr marL="914400" algn="l" defTabSz="457200" rtl="0" eaLnBrk="1" latinLnBrk="0" hangingPunct="1">
      <a:defRPr sz="1200" kern="1200">
        <a:solidFill>
          <a:schemeClr val="tx1"/>
        </a:solidFill>
        <a:latin typeface="Lato Regular"/>
        <a:ea typeface="+mn-ea"/>
        <a:cs typeface="+mn-cs"/>
      </a:defRPr>
    </a:lvl3pPr>
    <a:lvl4pPr marL="1371600" algn="l" defTabSz="457200" rtl="0" eaLnBrk="1" latinLnBrk="0" hangingPunct="1">
      <a:defRPr sz="1200" kern="1200">
        <a:solidFill>
          <a:schemeClr val="tx1"/>
        </a:solidFill>
        <a:latin typeface="Lato Regular"/>
        <a:ea typeface="+mn-ea"/>
        <a:cs typeface="+mn-cs"/>
      </a:defRPr>
    </a:lvl4pPr>
    <a:lvl5pPr marL="1828800" algn="l" defTabSz="457200" rtl="0" eaLnBrk="1" latinLnBrk="0" hangingPunct="1">
      <a:defRPr sz="1200" kern="1200">
        <a:solidFill>
          <a:schemeClr val="tx1"/>
        </a:solidFill>
        <a:latin typeface="Lato Regular"/>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510C22-AB3E-3144-954A-30AFB7F4824B}" type="slidenum">
              <a:rPr lang="en-US" smtClean="0"/>
              <a:pPr/>
              <a:t>2</a:t>
            </a:fld>
            <a:endParaRPr lang="en-US" dirty="0"/>
          </a:p>
        </p:txBody>
      </p:sp>
    </p:spTree>
    <p:extLst>
      <p:ext uri="{BB962C8B-B14F-4D97-AF65-F5344CB8AC3E}">
        <p14:creationId xmlns:p14="http://schemas.microsoft.com/office/powerpoint/2010/main" val="10023821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hort Drop Quote, Lato">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p:spPr>
        <p:txBody>
          <a:bodyPr/>
          <a:lstStyle>
            <a:lvl1pPr marL="0" indent="0">
              <a:buNone/>
              <a:defRPr/>
            </a:lvl1pPr>
          </a:lstStyle>
          <a:p>
            <a:endParaRPr lang="en-US" dirty="0"/>
          </a:p>
        </p:txBody>
      </p:sp>
      <p:sp>
        <p:nvSpPr>
          <p:cNvPr id="4" name="Title Placeholder 1"/>
          <p:cNvSpPr>
            <a:spLocks noGrp="1"/>
          </p:cNvSpPr>
          <p:nvPr>
            <p:ph type="title" hasCustomPrompt="1"/>
          </p:nvPr>
        </p:nvSpPr>
        <p:spPr>
          <a:xfrm>
            <a:off x="2586954" y="2010662"/>
            <a:ext cx="7066989" cy="3104177"/>
          </a:xfrm>
          <a:prstGeom prst="rect">
            <a:avLst/>
          </a:prstGeom>
        </p:spPr>
        <p:txBody>
          <a:bodyPr vert="horz" lIns="91440" tIns="45720" rIns="91440" bIns="45720" rtlCol="0" anchor="ctr">
            <a:normAutofit/>
          </a:bodyPr>
          <a:lstStyle>
            <a:lvl1pPr marL="228600" indent="-173736" algn="l">
              <a:defRPr baseline="0"/>
            </a:lvl1pPr>
          </a:lstStyle>
          <a:p>
            <a:r>
              <a:rPr lang="en-US" dirty="0"/>
              <a:t>“Click to edit drop quote”</a:t>
            </a:r>
            <a:br>
              <a:rPr lang="en-US" dirty="0"/>
            </a:br>
            <a:endParaRPr lang="en-US" dirty="0"/>
          </a:p>
        </p:txBody>
      </p:sp>
    </p:spTree>
    <p:extLst>
      <p:ext uri="{BB962C8B-B14F-4D97-AF65-F5344CB8AC3E}">
        <p14:creationId xmlns:p14="http://schemas.microsoft.com/office/powerpoint/2010/main" val="4088788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icture with White Box Short Drop Quot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p:spPr>
        <p:txBody>
          <a:bodyPr/>
          <a:lstStyle/>
          <a:p>
            <a:endParaRPr lang="en-US" dirty="0"/>
          </a:p>
        </p:txBody>
      </p:sp>
      <p:sp>
        <p:nvSpPr>
          <p:cNvPr id="4" name="Rectangle 3"/>
          <p:cNvSpPr/>
          <p:nvPr userDrawn="1"/>
        </p:nvSpPr>
        <p:spPr>
          <a:xfrm>
            <a:off x="1364029" y="1059713"/>
            <a:ext cx="9485500" cy="4738575"/>
          </a:xfrm>
          <a:prstGeom prst="rect">
            <a:avLst/>
          </a:prstGeom>
          <a:solidFill>
            <a:schemeClr val="bg1">
              <a:alpha val="79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latin typeface="Lato Regular"/>
            </a:endParaRPr>
          </a:p>
        </p:txBody>
      </p:sp>
      <p:sp>
        <p:nvSpPr>
          <p:cNvPr id="5" name="Title Placeholder 1"/>
          <p:cNvSpPr>
            <a:spLocks noGrp="1"/>
          </p:cNvSpPr>
          <p:nvPr>
            <p:ph type="title" hasCustomPrompt="1"/>
          </p:nvPr>
        </p:nvSpPr>
        <p:spPr>
          <a:xfrm>
            <a:off x="2586954" y="2010662"/>
            <a:ext cx="7066989" cy="3104177"/>
          </a:xfrm>
          <a:prstGeom prst="rect">
            <a:avLst/>
          </a:prstGeom>
        </p:spPr>
        <p:txBody>
          <a:bodyPr vert="horz" lIns="91440" tIns="45720" rIns="91440" bIns="45720" rtlCol="0" anchor="ctr">
            <a:normAutofit/>
          </a:bodyPr>
          <a:lstStyle>
            <a:lvl1pPr marL="228600" indent="-173736" algn="l">
              <a:defRPr baseline="0"/>
            </a:lvl1pPr>
          </a:lstStyle>
          <a:p>
            <a:r>
              <a:rPr lang="en-US" dirty="0"/>
              <a:t>“Click to edit drop quote”</a:t>
            </a:r>
            <a:br>
              <a:rPr lang="en-US" dirty="0"/>
            </a:br>
            <a:endParaRPr lang="en-US" dirty="0"/>
          </a:p>
        </p:txBody>
      </p:sp>
    </p:spTree>
    <p:extLst>
      <p:ext uri="{BB962C8B-B14F-4D97-AF65-F5344CB8AC3E}">
        <p14:creationId xmlns:p14="http://schemas.microsoft.com/office/powerpoint/2010/main" val="1839495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icture ">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0"/>
            <a:ext cx="1219200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163359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bjec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68246" y="482088"/>
            <a:ext cx="10708423" cy="58203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en-US" dirty="0"/>
          </a:p>
        </p:txBody>
      </p:sp>
    </p:spTree>
    <p:extLst>
      <p:ext uri="{BB962C8B-B14F-4D97-AF65-F5344CB8AC3E}">
        <p14:creationId xmlns:p14="http://schemas.microsoft.com/office/powerpoint/2010/main" val="87431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0331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ray Heading and Subhead w/Logo">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1301751" y="693204"/>
            <a:ext cx="9568643" cy="953787"/>
          </a:xfrm>
        </p:spPr>
        <p:txBody>
          <a:bodyPr>
            <a:normAutofit/>
          </a:bodyPr>
          <a:lstStyle>
            <a:lvl1pPr algn="l">
              <a:defRPr sz="4000"/>
            </a:lvl1pPr>
          </a:lstStyle>
          <a:p>
            <a:r>
              <a:rPr lang="en-US" dirty="0"/>
              <a:t>Click to edit master title style</a:t>
            </a:r>
          </a:p>
        </p:txBody>
      </p:sp>
      <p:sp>
        <p:nvSpPr>
          <p:cNvPr id="5" name="Subtitle 2"/>
          <p:cNvSpPr>
            <a:spLocks noGrp="1"/>
          </p:cNvSpPr>
          <p:nvPr>
            <p:ph type="subTitle" idx="1" hasCustomPrompt="1"/>
          </p:nvPr>
        </p:nvSpPr>
        <p:spPr>
          <a:xfrm>
            <a:off x="1301751" y="1776331"/>
            <a:ext cx="9568643" cy="1269892"/>
          </a:xfrm>
        </p:spPr>
        <p:txBody>
          <a:bodyPr>
            <a:normAutofit/>
          </a:bodyPr>
          <a:lstStyle>
            <a:lvl1pPr marL="0" indent="0" algn="l">
              <a:buNone/>
              <a:defRPr sz="1800">
                <a:solidFill>
                  <a:srgbClr val="FFFFFF"/>
                </a:solidFill>
                <a:latin typeface="Noto Serif"/>
                <a:cs typeface="Noto Serif"/>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Text Placeholder 4"/>
          <p:cNvSpPr>
            <a:spLocks noGrp="1"/>
          </p:cNvSpPr>
          <p:nvPr>
            <p:ph type="body" sz="quarter" idx="10" hasCustomPrompt="1"/>
          </p:nvPr>
        </p:nvSpPr>
        <p:spPr>
          <a:xfrm>
            <a:off x="1301751" y="3693229"/>
            <a:ext cx="9567333" cy="1598613"/>
          </a:xfrm>
        </p:spPr>
        <p:txBody>
          <a:bodyPr>
            <a:noAutofit/>
          </a:bodyPr>
          <a:lstStyle>
            <a:lvl1pPr marL="0" indent="0">
              <a:buNone/>
              <a:defRPr sz="1800">
                <a:latin typeface="Noto Serif"/>
                <a:cs typeface="Noto Serif"/>
              </a:defRPr>
            </a:lvl1pPr>
            <a:lvl2pPr marL="457200" indent="0">
              <a:buNone/>
              <a:defRPr sz="1800">
                <a:latin typeface="Noto Serif"/>
                <a:cs typeface="Noto Serif"/>
              </a:defRPr>
            </a:lvl2pPr>
            <a:lvl3pPr marL="914400" indent="0">
              <a:buNone/>
              <a:defRPr sz="1800">
                <a:latin typeface="Noto Serif"/>
                <a:cs typeface="Noto Serif"/>
              </a:defRPr>
            </a:lvl3pPr>
            <a:lvl4pPr marL="1371600" indent="0">
              <a:buNone/>
              <a:defRPr sz="1800">
                <a:latin typeface="Noto Serif"/>
                <a:cs typeface="Noto Serif"/>
              </a:defRPr>
            </a:lvl4pPr>
            <a:lvl5pPr marL="1828800" indent="0">
              <a:buNone/>
              <a:defRPr sz="1800">
                <a:latin typeface="Noto Serif"/>
                <a:cs typeface="Noto Serif"/>
              </a:defRPr>
            </a:lvl5pPr>
          </a:lstStyle>
          <a:p>
            <a:pPr lvl="0"/>
            <a:r>
              <a:rPr lang="en-US" dirty="0"/>
              <a:t>Click to edit master text styles</a:t>
            </a:r>
          </a:p>
        </p:txBody>
      </p:sp>
      <p:sp>
        <p:nvSpPr>
          <p:cNvPr id="7" name="Text Placeholder 7"/>
          <p:cNvSpPr>
            <a:spLocks noGrp="1"/>
          </p:cNvSpPr>
          <p:nvPr>
            <p:ph type="body" sz="quarter" idx="11" hasCustomPrompt="1"/>
          </p:nvPr>
        </p:nvSpPr>
        <p:spPr>
          <a:xfrm>
            <a:off x="1302186" y="3139754"/>
            <a:ext cx="9567333" cy="459107"/>
          </a:xfrm>
        </p:spPr>
        <p:txBody>
          <a:bodyPr>
            <a:normAutofit/>
          </a:bodyPr>
          <a:lstStyle>
            <a:lvl1pPr marL="0" indent="0">
              <a:buNone/>
              <a:defRPr sz="2400" baseline="0">
                <a:solidFill>
                  <a:schemeClr val="bg1"/>
                </a:solidFill>
                <a:latin typeface="Lato Regular"/>
                <a:cs typeface="Lato Regular"/>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subhead</a:t>
            </a:r>
          </a:p>
        </p:txBody>
      </p:sp>
      <p:sp>
        <p:nvSpPr>
          <p:cNvPr id="8" name="Slide Number Placeholder 5"/>
          <p:cNvSpPr>
            <a:spLocks noGrp="1"/>
          </p:cNvSpPr>
          <p:nvPr userDrawn="1"/>
        </p:nvSpPr>
        <p:spPr>
          <a:xfrm>
            <a:off x="282106" y="6358533"/>
            <a:ext cx="788457" cy="365125"/>
          </a:xfrm>
          <a:prstGeom prst="rect">
            <a:avLst/>
          </a:prstGeom>
        </p:spPr>
        <p:txBody>
          <a:bodyPr vert="horz" lIns="91440" tIns="45720" rIns="91440" bIns="45720"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2A59DB8F-8FAF-2B4A-8A2B-8E81A1CA772A}" type="slidenum">
              <a:rPr lang="en-US" sz="1200" smtClean="0">
                <a:solidFill>
                  <a:schemeClr val="bg1"/>
                </a:solidFill>
                <a:latin typeface="Noto Serif" charset="0"/>
                <a:ea typeface="Noto Serif" charset="0"/>
                <a:cs typeface="Noto Serif" charset="0"/>
              </a:rPr>
              <a:pPr algn="l"/>
              <a:t>‹#›</a:t>
            </a:fld>
            <a:endParaRPr lang="en-US" sz="1200" dirty="0">
              <a:solidFill>
                <a:schemeClr val="bg1"/>
              </a:solidFill>
              <a:latin typeface="Noto Serif" charset="0"/>
              <a:ea typeface="Noto Serif" charset="0"/>
              <a:cs typeface="Noto Serif" charset="0"/>
            </a:endParaRPr>
          </a:p>
        </p:txBody>
      </p:sp>
    </p:spTree>
    <p:extLst>
      <p:ext uri="{BB962C8B-B14F-4D97-AF65-F5344CB8AC3E}">
        <p14:creationId xmlns:p14="http://schemas.microsoft.com/office/powerpoint/2010/main" val="3611636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ray Headline and Bulleted List">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1081816" y="687189"/>
            <a:ext cx="10045907" cy="1143000"/>
          </a:xfrm>
          <a:prstGeom prst="rect">
            <a:avLst/>
          </a:prstGeom>
        </p:spPr>
        <p:txBody>
          <a:bodyPr vert="horz" lIns="91440" tIns="45720" rIns="91440" bIns="45720" rtlCol="0" anchor="ctr">
            <a:normAutofit/>
          </a:bodyPr>
          <a:lstStyle/>
          <a:p>
            <a:r>
              <a:rPr lang="en-US" dirty="0"/>
              <a:t>Click to edit master title style</a:t>
            </a:r>
          </a:p>
        </p:txBody>
      </p:sp>
      <p:sp>
        <p:nvSpPr>
          <p:cNvPr id="6" name="Text Placeholder 5"/>
          <p:cNvSpPr>
            <a:spLocks noGrp="1"/>
          </p:cNvSpPr>
          <p:nvPr>
            <p:ph type="body" sz="quarter" idx="10"/>
          </p:nvPr>
        </p:nvSpPr>
        <p:spPr>
          <a:xfrm>
            <a:off x="1081618" y="1886222"/>
            <a:ext cx="10045700" cy="3011487"/>
          </a:xfrm>
        </p:spPr>
        <p:txBody>
          <a:bodyPr/>
          <a:lstStyle>
            <a:lvl1pPr>
              <a:lnSpc>
                <a:spcPct val="130000"/>
              </a:lnSpc>
              <a:defRPr/>
            </a:lvl1pPr>
            <a:lvl2pPr>
              <a:lnSpc>
                <a:spcPct val="130000"/>
              </a:lnSpc>
              <a:defRPr/>
            </a:lvl2pPr>
            <a:lvl3pPr>
              <a:lnSpc>
                <a:spcPct val="130000"/>
              </a:lnSpc>
              <a:defRPr/>
            </a:lvl3pPr>
            <a:lvl4pPr>
              <a:lnSpc>
                <a:spcPct val="130000"/>
              </a:lnSpc>
              <a:defRPr/>
            </a:lvl4pPr>
            <a:lvl5pPr>
              <a:lnSpc>
                <a:spcPct val="13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userDrawn="1"/>
        </p:nvSpPr>
        <p:spPr>
          <a:xfrm>
            <a:off x="282106" y="6358533"/>
            <a:ext cx="788457" cy="365125"/>
          </a:xfrm>
          <a:prstGeom prst="rect">
            <a:avLst/>
          </a:prstGeom>
        </p:spPr>
        <p:txBody>
          <a:bodyPr vert="horz" lIns="91440" tIns="45720" rIns="91440" bIns="45720"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2A59DB8F-8FAF-2B4A-8A2B-8E81A1CA772A}" type="slidenum">
              <a:rPr lang="en-US" sz="1200" smtClean="0">
                <a:solidFill>
                  <a:schemeClr val="bg1"/>
                </a:solidFill>
                <a:latin typeface="Noto Serif" charset="0"/>
                <a:ea typeface="Noto Serif" charset="0"/>
                <a:cs typeface="Noto Serif" charset="0"/>
              </a:rPr>
              <a:pPr algn="l"/>
              <a:t>‹#›</a:t>
            </a:fld>
            <a:endParaRPr lang="en-US" sz="1200" dirty="0">
              <a:solidFill>
                <a:schemeClr val="bg1"/>
              </a:solidFill>
              <a:latin typeface="Noto Serif" charset="0"/>
              <a:ea typeface="Noto Serif" charset="0"/>
              <a:cs typeface="Noto Serif" charset="0"/>
            </a:endParaRPr>
          </a:p>
        </p:txBody>
      </p:sp>
    </p:spTree>
    <p:extLst>
      <p:ext uri="{BB962C8B-B14F-4D97-AF65-F5344CB8AC3E}">
        <p14:creationId xmlns:p14="http://schemas.microsoft.com/office/powerpoint/2010/main" val="3892979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Gray Short Drop Quote ">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2586954" y="1774101"/>
            <a:ext cx="7447292" cy="3340740"/>
          </a:xfrm>
        </p:spPr>
        <p:txBody>
          <a:bodyPr>
            <a:normAutofit/>
          </a:bodyPr>
          <a:lstStyle>
            <a:lvl1pPr marL="228600" indent="-173736">
              <a:buNone/>
              <a:defRPr sz="4400" b="0" i="0" baseline="0">
                <a:latin typeface="Lato Regular"/>
                <a:cs typeface="Lato Regular"/>
              </a:defRPr>
            </a:lvl1pPr>
            <a:lvl2pPr>
              <a:defRPr b="0" i="0">
                <a:latin typeface="Lato Light"/>
                <a:cs typeface="Lato Light"/>
              </a:defRPr>
            </a:lvl2pPr>
            <a:lvl3pPr>
              <a:defRPr b="0" i="0">
                <a:latin typeface="Lato Light"/>
                <a:cs typeface="Lato Light"/>
              </a:defRPr>
            </a:lvl3pPr>
            <a:lvl4pPr>
              <a:defRPr b="0" i="0">
                <a:latin typeface="Lato Light"/>
                <a:cs typeface="Lato Light"/>
              </a:defRPr>
            </a:lvl4pPr>
            <a:lvl5pPr>
              <a:defRPr b="0" i="0">
                <a:latin typeface="Lato Light"/>
                <a:cs typeface="Lato Light"/>
              </a:defRPr>
            </a:lvl5pPr>
          </a:lstStyle>
          <a:p>
            <a:pPr lvl="0"/>
            <a:r>
              <a:rPr lang="en-US" dirty="0"/>
              <a:t>“Click to edit drop quote style”</a:t>
            </a:r>
          </a:p>
        </p:txBody>
      </p:sp>
      <p:sp>
        <p:nvSpPr>
          <p:cNvPr id="3" name="Slide Number Placeholder 5"/>
          <p:cNvSpPr>
            <a:spLocks noGrp="1"/>
          </p:cNvSpPr>
          <p:nvPr userDrawn="1"/>
        </p:nvSpPr>
        <p:spPr>
          <a:xfrm>
            <a:off x="282106" y="6358533"/>
            <a:ext cx="788457" cy="365125"/>
          </a:xfrm>
          <a:prstGeom prst="rect">
            <a:avLst/>
          </a:prstGeom>
        </p:spPr>
        <p:txBody>
          <a:bodyPr vert="horz" lIns="91440" tIns="45720" rIns="91440" bIns="45720"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2A59DB8F-8FAF-2B4A-8A2B-8E81A1CA772A}" type="slidenum">
              <a:rPr lang="en-US" sz="1200" smtClean="0">
                <a:solidFill>
                  <a:schemeClr val="bg1"/>
                </a:solidFill>
                <a:latin typeface="Noto Serif" charset="0"/>
                <a:ea typeface="Noto Serif" charset="0"/>
                <a:cs typeface="Noto Serif" charset="0"/>
              </a:rPr>
              <a:pPr algn="l"/>
              <a:t>‹#›</a:t>
            </a:fld>
            <a:endParaRPr lang="en-US" sz="1200" dirty="0">
              <a:solidFill>
                <a:schemeClr val="bg1"/>
              </a:solidFill>
              <a:latin typeface="Noto Serif" charset="0"/>
              <a:ea typeface="Noto Serif" charset="0"/>
              <a:cs typeface="Noto Serif" charset="0"/>
            </a:endParaRPr>
          </a:p>
        </p:txBody>
      </p:sp>
    </p:spTree>
    <p:extLst>
      <p:ext uri="{BB962C8B-B14F-4D97-AF65-F5344CB8AC3E}">
        <p14:creationId xmlns:p14="http://schemas.microsoft.com/office/powerpoint/2010/main" val="1616783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ray Blank w/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9258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Gray Long Drop Quote, Noto Serif">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070564" y="980127"/>
            <a:ext cx="10139977" cy="3370427"/>
          </a:xfrm>
        </p:spPr>
        <p:txBody>
          <a:bodyPr>
            <a:normAutofit/>
          </a:bodyPr>
          <a:lstStyle>
            <a:lvl1pPr algn="l">
              <a:lnSpc>
                <a:spcPct val="120000"/>
              </a:lnSpc>
              <a:defRPr sz="2800" baseline="0">
                <a:solidFill>
                  <a:schemeClr val="bg1"/>
                </a:solidFill>
                <a:latin typeface="Noto Serif"/>
                <a:cs typeface="Noto Serif"/>
              </a:defRPr>
            </a:lvl1pPr>
          </a:lstStyle>
          <a:p>
            <a:r>
              <a:rPr lang="en-US" dirty="0"/>
              <a:t>Click to add long drop quote. Click to add long drop quote. Click to add long drop quote. Click to add long drop quote. Click to add long drop quote. Click to add long drop quote. Click to add long drop quote. Click to add long drop quote. Click to add long drop quote. Click to add long drop quote.</a:t>
            </a:r>
          </a:p>
        </p:txBody>
      </p:sp>
      <p:sp>
        <p:nvSpPr>
          <p:cNvPr id="4" name="Text Placeholder 4"/>
          <p:cNvSpPr>
            <a:spLocks noGrp="1"/>
          </p:cNvSpPr>
          <p:nvPr>
            <p:ph type="body" sz="quarter" idx="10" hasCustomPrompt="1"/>
          </p:nvPr>
        </p:nvSpPr>
        <p:spPr>
          <a:xfrm>
            <a:off x="1070563" y="4779721"/>
            <a:ext cx="5482167" cy="504825"/>
          </a:xfrm>
        </p:spPr>
        <p:txBody>
          <a:bodyPr/>
          <a:lstStyle>
            <a:lvl1pPr marL="0" indent="0">
              <a:buNone/>
              <a:defRPr sz="2000"/>
            </a:lvl1pPr>
          </a:lstStyle>
          <a:p>
            <a:pPr lvl="0"/>
            <a:r>
              <a:rPr lang="en-US" dirty="0"/>
              <a:t>— Click to add attribution</a:t>
            </a:r>
          </a:p>
        </p:txBody>
      </p:sp>
      <p:sp>
        <p:nvSpPr>
          <p:cNvPr id="5" name="Slide Number Placeholder 5"/>
          <p:cNvSpPr>
            <a:spLocks noGrp="1"/>
          </p:cNvSpPr>
          <p:nvPr userDrawn="1"/>
        </p:nvSpPr>
        <p:spPr>
          <a:xfrm>
            <a:off x="282106" y="6358533"/>
            <a:ext cx="788457" cy="365125"/>
          </a:xfrm>
          <a:prstGeom prst="rect">
            <a:avLst/>
          </a:prstGeom>
        </p:spPr>
        <p:txBody>
          <a:bodyPr vert="horz" lIns="91440" tIns="45720" rIns="91440" bIns="45720"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2A59DB8F-8FAF-2B4A-8A2B-8E81A1CA772A}" type="slidenum">
              <a:rPr lang="en-US" sz="1200" smtClean="0">
                <a:solidFill>
                  <a:schemeClr val="bg1"/>
                </a:solidFill>
                <a:latin typeface="Noto Serif" charset="0"/>
                <a:ea typeface="Noto Serif" charset="0"/>
                <a:cs typeface="Noto Serif" charset="0"/>
              </a:rPr>
              <a:pPr algn="l"/>
              <a:t>‹#›</a:t>
            </a:fld>
            <a:endParaRPr lang="en-US" sz="1200" dirty="0">
              <a:solidFill>
                <a:schemeClr val="bg1"/>
              </a:solidFill>
              <a:latin typeface="Noto Serif" charset="0"/>
              <a:ea typeface="Noto Serif" charset="0"/>
              <a:cs typeface="Noto Serif" charset="0"/>
            </a:endParaRPr>
          </a:p>
        </p:txBody>
      </p:sp>
    </p:spTree>
    <p:extLst>
      <p:ext uri="{BB962C8B-B14F-4D97-AF65-F5344CB8AC3E}">
        <p14:creationId xmlns:p14="http://schemas.microsoft.com/office/powerpoint/2010/main" val="31912443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Grey Blank">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solidFill>
            <a:srgbClr val="585E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solidFill>
                <a:srgbClr val="364852"/>
              </a:solidFill>
              <a:latin typeface="Lato Regular"/>
            </a:endParaRPr>
          </a:p>
        </p:txBody>
      </p:sp>
    </p:spTree>
    <p:extLst>
      <p:ext uri="{BB962C8B-B14F-4D97-AF65-F5344CB8AC3E}">
        <p14:creationId xmlns:p14="http://schemas.microsoft.com/office/powerpoint/2010/main" val="71908697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07245" y="691263"/>
            <a:ext cx="9779372"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07245" y="2016826"/>
            <a:ext cx="9779372" cy="406727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88975880"/>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67" r:id="rId3"/>
    <p:sldLayoutId id="2147483668" r:id="rId4"/>
    <p:sldLayoutId id="2147483670" r:id="rId5"/>
  </p:sldLayoutIdLst>
  <p:hf hdr="0" ftr="0" dt="0"/>
  <p:txStyles>
    <p:titleStyle>
      <a:lvl1pPr algn="l" defTabSz="457200" rtl="0" eaLnBrk="1" latinLnBrk="0" hangingPunct="1">
        <a:spcBef>
          <a:spcPct val="0"/>
        </a:spcBef>
        <a:buNone/>
        <a:defRPr sz="4400" b="0" i="0" kern="1200">
          <a:solidFill>
            <a:srgbClr val="002776"/>
          </a:solidFill>
          <a:latin typeface="Lato Regular"/>
          <a:ea typeface="+mj-ea"/>
          <a:cs typeface="Lato Regular"/>
        </a:defRPr>
      </a:lvl1pPr>
    </p:titleStyle>
    <p:bodyStyle>
      <a:lvl1pPr marL="342900" indent="-342900" algn="l" defTabSz="457200" rtl="0" eaLnBrk="1" latinLnBrk="0" hangingPunct="1">
        <a:spcBef>
          <a:spcPct val="20000"/>
        </a:spcBef>
        <a:buFont typeface="Arial"/>
        <a:buChar char="•"/>
        <a:defRPr sz="3200" b="0" i="0" kern="1200">
          <a:solidFill>
            <a:srgbClr val="585E60"/>
          </a:solidFill>
          <a:latin typeface="Noto Serif"/>
          <a:ea typeface="+mn-ea"/>
          <a:cs typeface="Noto Serif"/>
        </a:defRPr>
      </a:lvl1pPr>
      <a:lvl2pPr marL="742950" indent="-285750" algn="l" defTabSz="457200" rtl="0" eaLnBrk="1" latinLnBrk="0" hangingPunct="1">
        <a:spcBef>
          <a:spcPct val="20000"/>
        </a:spcBef>
        <a:buFont typeface="Arial"/>
        <a:buChar char="–"/>
        <a:defRPr sz="2800" b="0" i="0" kern="1200">
          <a:solidFill>
            <a:srgbClr val="585E60"/>
          </a:solidFill>
          <a:latin typeface="Noto Serif"/>
          <a:ea typeface="+mn-ea"/>
          <a:cs typeface="Noto Serif"/>
        </a:defRPr>
      </a:lvl2pPr>
      <a:lvl3pPr marL="1143000" indent="-228600" algn="l" defTabSz="457200" rtl="0" eaLnBrk="1" latinLnBrk="0" hangingPunct="1">
        <a:spcBef>
          <a:spcPct val="20000"/>
        </a:spcBef>
        <a:buFont typeface="Arial"/>
        <a:buChar char="•"/>
        <a:defRPr sz="2400" b="0" i="0" kern="1200">
          <a:solidFill>
            <a:srgbClr val="585E60"/>
          </a:solidFill>
          <a:latin typeface="Noto Serif"/>
          <a:ea typeface="+mn-ea"/>
          <a:cs typeface="Noto Serif"/>
        </a:defRPr>
      </a:lvl3pPr>
      <a:lvl4pPr marL="1600200" indent="-228600" algn="l" defTabSz="457200" rtl="0" eaLnBrk="1" latinLnBrk="0" hangingPunct="1">
        <a:spcBef>
          <a:spcPct val="20000"/>
        </a:spcBef>
        <a:buFont typeface="Arial"/>
        <a:buChar char="–"/>
        <a:defRPr sz="2000" b="0" i="0" kern="1200">
          <a:solidFill>
            <a:srgbClr val="585E60"/>
          </a:solidFill>
          <a:latin typeface="Noto Serif"/>
          <a:ea typeface="+mn-ea"/>
          <a:cs typeface="Noto Serif"/>
        </a:defRPr>
      </a:lvl4pPr>
      <a:lvl5pPr marL="2057400" indent="-228600" algn="l" defTabSz="457200" rtl="0" eaLnBrk="1" latinLnBrk="0" hangingPunct="1">
        <a:spcBef>
          <a:spcPct val="20000"/>
        </a:spcBef>
        <a:buFont typeface="Arial"/>
        <a:buChar char="»"/>
        <a:defRPr sz="2000" b="0" i="0" kern="1200">
          <a:solidFill>
            <a:srgbClr val="585E60"/>
          </a:solidFill>
          <a:latin typeface="Noto Serif"/>
          <a:ea typeface="+mn-ea"/>
          <a:cs typeface="Noto Serif"/>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solidFill>
            <a:srgbClr val="585E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solidFill>
                <a:srgbClr val="364852"/>
              </a:solidFill>
              <a:latin typeface="Lato Regular"/>
            </a:endParaRPr>
          </a:p>
        </p:txBody>
      </p:sp>
      <p:sp>
        <p:nvSpPr>
          <p:cNvPr id="2" name="Title Placeholder 1"/>
          <p:cNvSpPr>
            <a:spLocks noGrp="1"/>
          </p:cNvSpPr>
          <p:nvPr>
            <p:ph type="title"/>
          </p:nvPr>
        </p:nvSpPr>
        <p:spPr>
          <a:xfrm>
            <a:off x="1081816" y="693736"/>
            <a:ext cx="10045907"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081816" y="2019299"/>
            <a:ext cx="10045907" cy="314303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OHSU-REV.pn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1127723" y="5838286"/>
            <a:ext cx="576603" cy="740664"/>
          </a:xfrm>
          <a:prstGeom prst="rect">
            <a:avLst/>
          </a:prstGeom>
        </p:spPr>
      </p:pic>
    </p:spTree>
    <p:extLst>
      <p:ext uri="{BB962C8B-B14F-4D97-AF65-F5344CB8AC3E}">
        <p14:creationId xmlns:p14="http://schemas.microsoft.com/office/powerpoint/2010/main" val="1399091007"/>
      </p:ext>
    </p:extLst>
  </p:cSld>
  <p:clrMap bg1="lt1" tx1="dk1" bg2="lt2" tx2="dk2" accent1="accent1" accent2="accent2" accent3="accent3" accent4="accent4" accent5="accent5" accent6="accent6" hlink="hlink" folHlink="folHlink"/>
  <p:sldLayoutIdLst>
    <p:sldLayoutId id="2147483681" r:id="rId1"/>
    <p:sldLayoutId id="2147483688" r:id="rId2"/>
    <p:sldLayoutId id="2147483674" r:id="rId3"/>
    <p:sldLayoutId id="2147483682" r:id="rId4"/>
    <p:sldLayoutId id="2147483686" r:id="rId5"/>
  </p:sldLayoutIdLst>
  <p:hf hdr="0" ftr="0" dt="0"/>
  <p:txStyles>
    <p:titleStyle>
      <a:lvl1pPr algn="l" defTabSz="457200" rtl="0" eaLnBrk="1" latinLnBrk="0" hangingPunct="1">
        <a:spcBef>
          <a:spcPct val="0"/>
        </a:spcBef>
        <a:buNone/>
        <a:defRPr sz="4400" b="0" i="0" kern="1200">
          <a:solidFill>
            <a:schemeClr val="bg1"/>
          </a:solidFill>
          <a:latin typeface="Lato Regular"/>
          <a:ea typeface="+mj-ea"/>
          <a:cs typeface="Lato Regular"/>
        </a:defRPr>
      </a:lvl1pPr>
    </p:titleStyle>
    <p:bodyStyle>
      <a:lvl1pPr marL="342900" indent="-342900" algn="l" defTabSz="457200" rtl="0" eaLnBrk="1" latinLnBrk="0" hangingPunct="1">
        <a:spcBef>
          <a:spcPct val="20000"/>
        </a:spcBef>
        <a:buFont typeface="Arial"/>
        <a:buChar char="•"/>
        <a:defRPr sz="2400" b="0" i="0" kern="1200">
          <a:solidFill>
            <a:srgbClr val="FFFFFF"/>
          </a:solidFill>
          <a:latin typeface="Noto Serif"/>
          <a:ea typeface="+mn-ea"/>
          <a:cs typeface="Noto Serif"/>
        </a:defRPr>
      </a:lvl1pPr>
      <a:lvl2pPr marL="742950" indent="-285750" algn="l" defTabSz="457200" rtl="0" eaLnBrk="1" latinLnBrk="0" hangingPunct="1">
        <a:spcBef>
          <a:spcPct val="20000"/>
        </a:spcBef>
        <a:buFont typeface="Arial"/>
        <a:buChar char="–"/>
        <a:defRPr sz="2400" b="0" i="0" kern="1200">
          <a:solidFill>
            <a:srgbClr val="FFFFFF"/>
          </a:solidFill>
          <a:latin typeface="Noto Serif"/>
          <a:ea typeface="+mn-ea"/>
          <a:cs typeface="Noto Serif"/>
        </a:defRPr>
      </a:lvl2pPr>
      <a:lvl3pPr marL="1143000" indent="-228600" algn="l" defTabSz="457200" rtl="0" eaLnBrk="1" latinLnBrk="0" hangingPunct="1">
        <a:spcBef>
          <a:spcPct val="20000"/>
        </a:spcBef>
        <a:buFont typeface="Arial"/>
        <a:buChar char="•"/>
        <a:defRPr sz="2400" b="0" i="0" kern="1200">
          <a:solidFill>
            <a:srgbClr val="FFFFFF"/>
          </a:solidFill>
          <a:latin typeface="Noto Serif"/>
          <a:ea typeface="+mn-ea"/>
          <a:cs typeface="Noto Serif"/>
        </a:defRPr>
      </a:lvl3pPr>
      <a:lvl4pPr marL="1600200" indent="-228600" algn="l" defTabSz="457200" rtl="0" eaLnBrk="1" latinLnBrk="0" hangingPunct="1">
        <a:spcBef>
          <a:spcPct val="20000"/>
        </a:spcBef>
        <a:buFont typeface="Arial"/>
        <a:buChar char="–"/>
        <a:defRPr sz="2400" b="0" i="0" kern="1200">
          <a:solidFill>
            <a:srgbClr val="FFFFFF"/>
          </a:solidFill>
          <a:latin typeface="Noto Serif"/>
          <a:ea typeface="+mn-ea"/>
          <a:cs typeface="Noto Serif"/>
        </a:defRPr>
      </a:lvl4pPr>
      <a:lvl5pPr marL="2057400" indent="-228600" algn="l" defTabSz="457200" rtl="0" eaLnBrk="1" latinLnBrk="0" hangingPunct="1">
        <a:spcBef>
          <a:spcPct val="20000"/>
        </a:spcBef>
        <a:buFont typeface="Arial"/>
        <a:buChar char="»"/>
        <a:defRPr sz="2400" b="0" i="0" kern="1200">
          <a:solidFill>
            <a:srgbClr val="FFFFFF"/>
          </a:solidFill>
          <a:latin typeface="Noto Serif"/>
          <a:ea typeface="+mn-ea"/>
          <a:cs typeface="Noto Serif"/>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solidFill>
            <a:srgbClr val="585E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solidFill>
                <a:srgbClr val="364852"/>
              </a:solidFill>
              <a:latin typeface="Lato Regular"/>
            </a:endParaRPr>
          </a:p>
        </p:txBody>
      </p:sp>
      <p:sp>
        <p:nvSpPr>
          <p:cNvPr id="2" name="Title Placeholder 1"/>
          <p:cNvSpPr>
            <a:spLocks noGrp="1"/>
          </p:cNvSpPr>
          <p:nvPr>
            <p:ph type="title"/>
          </p:nvPr>
        </p:nvSpPr>
        <p:spPr>
          <a:xfrm>
            <a:off x="1003424" y="667743"/>
            <a:ext cx="10202691" cy="1143000"/>
          </a:xfrm>
          <a:prstGeom prst="rect">
            <a:avLst/>
          </a:prstGeom>
          <a:ln>
            <a:noFill/>
          </a:ln>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003424" y="1993306"/>
            <a:ext cx="10202691" cy="405552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77055342"/>
      </p:ext>
    </p:extLst>
  </p:cSld>
  <p:clrMap bg1="lt1" tx1="dk1" bg2="lt2" tx2="dk2" accent1="accent1" accent2="accent2" accent3="accent3" accent4="accent4" accent5="accent5" accent6="accent6" hlink="hlink" folHlink="folHlink"/>
  <p:sldLayoutIdLst>
    <p:sldLayoutId id="2147483678" r:id="rId1"/>
  </p:sldLayoutIdLst>
  <p:hf hdr="0" ftr="0" dt="0"/>
  <p:txStyles>
    <p:titleStyle>
      <a:lvl1pPr algn="l" defTabSz="457200" rtl="0" eaLnBrk="1" latinLnBrk="0" hangingPunct="1">
        <a:spcBef>
          <a:spcPct val="0"/>
        </a:spcBef>
        <a:buNone/>
        <a:defRPr sz="4400" b="0" i="0" kern="1200">
          <a:solidFill>
            <a:schemeClr val="bg1"/>
          </a:solidFill>
          <a:latin typeface="Lato Regular"/>
          <a:ea typeface="+mj-ea"/>
          <a:cs typeface="Lato Regular"/>
        </a:defRPr>
      </a:lvl1pPr>
    </p:titleStyle>
    <p:bodyStyle>
      <a:lvl1pPr marL="342900" indent="-342900" algn="l" defTabSz="457200" rtl="0" eaLnBrk="1" latinLnBrk="0" hangingPunct="1">
        <a:spcBef>
          <a:spcPct val="20000"/>
        </a:spcBef>
        <a:buFont typeface="Arial"/>
        <a:buChar char="•"/>
        <a:defRPr sz="2400" b="0" i="0" kern="1200">
          <a:solidFill>
            <a:srgbClr val="FFFFFF"/>
          </a:solidFill>
          <a:latin typeface="Noto Serif"/>
          <a:ea typeface="+mn-ea"/>
          <a:cs typeface="Noto Serif"/>
        </a:defRPr>
      </a:lvl1pPr>
      <a:lvl2pPr marL="742950" indent="-285750" algn="l" defTabSz="457200" rtl="0" eaLnBrk="1" latinLnBrk="0" hangingPunct="1">
        <a:spcBef>
          <a:spcPct val="20000"/>
        </a:spcBef>
        <a:buFont typeface="Arial"/>
        <a:buChar char="–"/>
        <a:defRPr sz="2400" b="0" i="0" kern="1200">
          <a:solidFill>
            <a:srgbClr val="FFFFFF"/>
          </a:solidFill>
          <a:latin typeface="Noto Serif"/>
          <a:ea typeface="+mn-ea"/>
          <a:cs typeface="Noto Serif"/>
        </a:defRPr>
      </a:lvl2pPr>
      <a:lvl3pPr marL="1143000" indent="-228600" algn="l" defTabSz="457200" rtl="0" eaLnBrk="1" latinLnBrk="0" hangingPunct="1">
        <a:spcBef>
          <a:spcPct val="20000"/>
        </a:spcBef>
        <a:buFont typeface="Arial"/>
        <a:buChar char="•"/>
        <a:defRPr sz="2400" b="0" i="0" kern="1200">
          <a:solidFill>
            <a:srgbClr val="FFFFFF"/>
          </a:solidFill>
          <a:latin typeface="Noto Serif"/>
          <a:ea typeface="+mn-ea"/>
          <a:cs typeface="Noto Serif"/>
        </a:defRPr>
      </a:lvl3pPr>
      <a:lvl4pPr marL="1600200" indent="-228600" algn="l" defTabSz="457200" rtl="0" eaLnBrk="1" latinLnBrk="0" hangingPunct="1">
        <a:spcBef>
          <a:spcPct val="20000"/>
        </a:spcBef>
        <a:buFont typeface="Arial"/>
        <a:buChar char="–"/>
        <a:defRPr sz="2400" b="0" i="0" kern="1200">
          <a:solidFill>
            <a:srgbClr val="FFFFFF"/>
          </a:solidFill>
          <a:latin typeface="Noto Serif"/>
          <a:ea typeface="+mn-ea"/>
          <a:cs typeface="Noto Serif"/>
        </a:defRPr>
      </a:lvl4pPr>
      <a:lvl5pPr marL="2057400" indent="-228600" algn="l" defTabSz="457200" rtl="0" eaLnBrk="1" latinLnBrk="0" hangingPunct="1">
        <a:spcBef>
          <a:spcPct val="20000"/>
        </a:spcBef>
        <a:buFont typeface="Arial"/>
        <a:buChar char="»"/>
        <a:defRPr sz="2400" b="0" i="0" kern="1200">
          <a:solidFill>
            <a:srgbClr val="FFFFFF"/>
          </a:solidFill>
          <a:latin typeface="Noto Serif"/>
          <a:ea typeface="+mn-ea"/>
          <a:cs typeface="Noto Serif"/>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6.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hyperlink" Target="https://app.smartsheet.com/b/form/01a0a09fb91d7efc9c30ed7e928d78d3" TargetMode="External"/><Relationship Id="rId7" Type="http://schemas.openxmlformats.org/officeDocument/2006/relationships/hyperlink" Target="https://www.ohsu.edu/school-of-medicine/faculty-development/early-career-advancement-program/"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hyperlink" Target="https://ohsu.csod.com/ui/lms-learning-details/app/event/a9ded357-a8bf-4a5e-b869-9c1f76a385e6" TargetMode="External"/><Relationship Id="rId4" Type="http://schemas.openxmlformats.org/officeDocument/2006/relationships/hyperlink" Target="https://app.smartsheet.com/b/form/e4d5d363c01a494e8ebe32bbf42ae977"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6.xml"/><Relationship Id="rId1" Type="http://schemas.openxmlformats.org/officeDocument/2006/relationships/tags" Target="../tags/tag3.xml"/><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585E60"/>
        </a:solidFill>
        <a:effectLst/>
      </p:bgPr>
    </p:bg>
    <p:spTree>
      <p:nvGrpSpPr>
        <p:cNvPr id="1" name=""/>
        <p:cNvGrpSpPr/>
        <p:nvPr/>
      </p:nvGrpSpPr>
      <p:grpSpPr>
        <a:xfrm>
          <a:off x="0" y="0"/>
          <a:ext cx="0" cy="0"/>
          <a:chOff x="0" y="0"/>
          <a:chExt cx="0" cy="0"/>
        </a:xfrm>
      </p:grpSpPr>
      <p:pic>
        <p:nvPicPr>
          <p:cNvPr id="13" name="Picture 12">
            <a:extLs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a:ext>
            </a:extLst>
          </a:blip>
          <a:srcRect r="162"/>
          <a:stretch/>
        </p:blipFill>
        <p:spPr>
          <a:xfrm>
            <a:off x="0" y="0"/>
            <a:ext cx="12192000" cy="6429375"/>
          </a:xfrm>
          <a:prstGeom prst="rect">
            <a:avLst/>
          </a:prstGeom>
        </p:spPr>
      </p:pic>
      <p:sp>
        <p:nvSpPr>
          <p:cNvPr id="12" name="Title 11"/>
          <p:cNvSpPr>
            <a:spLocks noGrp="1"/>
          </p:cNvSpPr>
          <p:nvPr>
            <p:ph type="ctrTitle"/>
          </p:nvPr>
        </p:nvSpPr>
        <p:spPr>
          <a:xfrm>
            <a:off x="173803" y="3577623"/>
            <a:ext cx="7176482" cy="745853"/>
          </a:xfrm>
        </p:spPr>
        <p:txBody>
          <a:bodyPr>
            <a:normAutofit fontScale="90000"/>
          </a:bodyPr>
          <a:lstStyle/>
          <a:p>
            <a:r>
              <a:rPr lang="en-US" dirty="0"/>
              <a:t>OHSU </a:t>
            </a:r>
            <a:r>
              <a:rPr lang="en-US" dirty="0" err="1"/>
              <a:t>SoM</a:t>
            </a:r>
            <a:r>
              <a:rPr lang="en-US" dirty="0"/>
              <a:t> Faculty Development</a:t>
            </a:r>
          </a:p>
        </p:txBody>
      </p:sp>
      <p:sp>
        <p:nvSpPr>
          <p:cNvPr id="9" name="Subtitle 8"/>
          <p:cNvSpPr>
            <a:spLocks noGrp="1"/>
          </p:cNvSpPr>
          <p:nvPr>
            <p:ph type="subTitle" idx="1"/>
          </p:nvPr>
        </p:nvSpPr>
        <p:spPr>
          <a:xfrm>
            <a:off x="174785" y="4323476"/>
            <a:ext cx="5450480" cy="490882"/>
          </a:xfrm>
        </p:spPr>
        <p:txBody>
          <a:bodyPr/>
          <a:lstStyle/>
          <a:p>
            <a:r>
              <a:rPr lang="en-US" dirty="0">
                <a:solidFill>
                  <a:schemeClr val="bg1"/>
                </a:solidFill>
                <a:latin typeface="Lato Regular"/>
                <a:cs typeface="Lato Regular"/>
              </a:rPr>
              <a:t>Upcoming Opportunities</a:t>
            </a:r>
          </a:p>
          <a:p>
            <a:endParaRPr lang="en-US" dirty="0"/>
          </a:p>
        </p:txBody>
      </p:sp>
      <p:cxnSp>
        <p:nvCxnSpPr>
          <p:cNvPr id="6" name="Straight Connector 5" title="Straight line."/>
          <p:cNvCxnSpPr/>
          <p:nvPr/>
        </p:nvCxnSpPr>
        <p:spPr>
          <a:xfrm>
            <a:off x="174785" y="5762880"/>
            <a:ext cx="7594261" cy="864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1" name="Text Placeholder 10"/>
          <p:cNvSpPr>
            <a:spLocks noGrp="1"/>
          </p:cNvSpPr>
          <p:nvPr>
            <p:ph type="body" sz="quarter" idx="11"/>
          </p:nvPr>
        </p:nvSpPr>
        <p:spPr>
          <a:xfrm>
            <a:off x="174785" y="5899180"/>
            <a:ext cx="7175500" cy="318342"/>
          </a:xfrm>
        </p:spPr>
        <p:txBody>
          <a:bodyPr>
            <a:normAutofit/>
          </a:bodyPr>
          <a:lstStyle/>
          <a:p>
            <a:pPr>
              <a:spcBef>
                <a:spcPts val="0"/>
              </a:spcBef>
            </a:pPr>
            <a:r>
              <a:rPr lang="en-US" sz="900" kern="0" spc="80" dirty="0">
                <a:solidFill>
                  <a:prstClr val="white"/>
                </a:solidFill>
                <a:latin typeface="Lato Regular" panose="020F0502020204030203" pitchFamily="34" charset="0"/>
                <a:cs typeface="Lato Light"/>
              </a:rPr>
              <a:t>UPDATED: October 19, 2026</a:t>
            </a:r>
          </a:p>
        </p:txBody>
      </p:sp>
    </p:spTree>
    <p:custDataLst>
      <p:tags r:id="rId1"/>
    </p:custDataLst>
    <p:extLst>
      <p:ext uri="{BB962C8B-B14F-4D97-AF65-F5344CB8AC3E}">
        <p14:creationId xmlns:p14="http://schemas.microsoft.com/office/powerpoint/2010/main" val="1109783458"/>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rgbClr val="585E6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7AF3D2-9C5B-9B6F-1CC0-E673C34285E8}"/>
              </a:ext>
            </a:extLst>
          </p:cNvPr>
          <p:cNvSpPr>
            <a:spLocks noGrp="1"/>
          </p:cNvSpPr>
          <p:nvPr>
            <p:ph type="title"/>
          </p:nvPr>
        </p:nvSpPr>
        <p:spPr>
          <a:xfrm>
            <a:off x="1081816" y="-1143000"/>
            <a:ext cx="10045907" cy="1143000"/>
          </a:xfrm>
        </p:spPr>
        <p:txBody>
          <a:bodyPr vert="horz" lIns="91440" tIns="45720" rIns="91440" bIns="45720" rtlCol="0" anchor="b">
            <a:normAutofit/>
          </a:bodyPr>
          <a:lstStyle/>
          <a:p>
            <a:r>
              <a:rPr lang="en-US" dirty="0"/>
              <a:t>List of upcoming FD Opportunities</a:t>
            </a:r>
          </a:p>
        </p:txBody>
      </p:sp>
      <p:sp>
        <p:nvSpPr>
          <p:cNvPr id="2" name="Text Placeholder 2">
            <a:extLst>
              <a:ext uri="{FF2B5EF4-FFF2-40B4-BE49-F238E27FC236}">
                <a16:creationId xmlns:a16="http://schemas.microsoft.com/office/drawing/2014/main" id="{4D9A64A7-C5B4-50E9-DE56-AD8F67E93871}"/>
              </a:ext>
            </a:extLst>
          </p:cNvPr>
          <p:cNvSpPr txBox="1">
            <a:spLocks/>
          </p:cNvSpPr>
          <p:nvPr/>
        </p:nvSpPr>
        <p:spPr>
          <a:xfrm>
            <a:off x="194863" y="2028912"/>
            <a:ext cx="8873691" cy="4539649"/>
          </a:xfrm>
          <a:prstGeom prst="rect">
            <a:avLst/>
          </a:prstGeom>
        </p:spPr>
        <p:txBody>
          <a:bodyPr vert="horz" lIns="91440" tIns="45720" rIns="91440" bIns="45720" rtlCol="0">
            <a:noAutofit/>
          </a:bodyPr>
          <a:lstStyle>
            <a:lvl1pPr marL="342900" indent="-342900" algn="l" defTabSz="457200" rtl="0" eaLnBrk="1" latinLnBrk="0" hangingPunct="1">
              <a:lnSpc>
                <a:spcPct val="130000"/>
              </a:lnSpc>
              <a:spcBef>
                <a:spcPct val="20000"/>
              </a:spcBef>
              <a:buFont typeface="Arial"/>
              <a:buChar char="•"/>
              <a:defRPr sz="2400" b="0" i="0" kern="1200">
                <a:solidFill>
                  <a:srgbClr val="FFFFFF"/>
                </a:solidFill>
                <a:latin typeface="Noto Serif"/>
                <a:ea typeface="+mn-ea"/>
                <a:cs typeface="Noto Serif"/>
              </a:defRPr>
            </a:lvl1pPr>
            <a:lvl2pPr marL="742950" indent="-285750" algn="l" defTabSz="457200" rtl="0" eaLnBrk="1" latinLnBrk="0" hangingPunct="1">
              <a:lnSpc>
                <a:spcPct val="130000"/>
              </a:lnSpc>
              <a:spcBef>
                <a:spcPct val="20000"/>
              </a:spcBef>
              <a:buFont typeface="Arial"/>
              <a:buChar char="–"/>
              <a:defRPr sz="2400" b="0" i="0" kern="1200">
                <a:solidFill>
                  <a:srgbClr val="FFFFFF"/>
                </a:solidFill>
                <a:latin typeface="Noto Serif"/>
                <a:ea typeface="+mn-ea"/>
                <a:cs typeface="Noto Serif"/>
              </a:defRPr>
            </a:lvl2pPr>
            <a:lvl3pPr marL="1143000" indent="-228600" algn="l" defTabSz="457200" rtl="0" eaLnBrk="1" latinLnBrk="0" hangingPunct="1">
              <a:lnSpc>
                <a:spcPct val="130000"/>
              </a:lnSpc>
              <a:spcBef>
                <a:spcPct val="20000"/>
              </a:spcBef>
              <a:buFont typeface="Arial"/>
              <a:buChar char="•"/>
              <a:defRPr sz="2400" b="0" i="0" kern="1200">
                <a:solidFill>
                  <a:srgbClr val="FFFFFF"/>
                </a:solidFill>
                <a:latin typeface="Noto Serif"/>
                <a:ea typeface="+mn-ea"/>
                <a:cs typeface="Noto Serif"/>
              </a:defRPr>
            </a:lvl3pPr>
            <a:lvl4pPr marL="1600200" indent="-228600" algn="l" defTabSz="457200" rtl="0" eaLnBrk="1" latinLnBrk="0" hangingPunct="1">
              <a:lnSpc>
                <a:spcPct val="130000"/>
              </a:lnSpc>
              <a:spcBef>
                <a:spcPct val="20000"/>
              </a:spcBef>
              <a:buFont typeface="Arial"/>
              <a:buChar char="–"/>
              <a:defRPr sz="2400" b="0" i="0" kern="1200">
                <a:solidFill>
                  <a:srgbClr val="FFFFFF"/>
                </a:solidFill>
                <a:latin typeface="Noto Serif"/>
                <a:ea typeface="+mn-ea"/>
                <a:cs typeface="Noto Serif"/>
              </a:defRPr>
            </a:lvl4pPr>
            <a:lvl5pPr marL="2057400" indent="-228600" algn="l" defTabSz="457200" rtl="0" eaLnBrk="1" latinLnBrk="0" hangingPunct="1">
              <a:lnSpc>
                <a:spcPct val="130000"/>
              </a:lnSpc>
              <a:spcBef>
                <a:spcPct val="20000"/>
              </a:spcBef>
              <a:buFont typeface="Arial"/>
              <a:buChar char="»"/>
              <a:defRPr sz="2400" b="0" i="0" kern="1200">
                <a:solidFill>
                  <a:srgbClr val="FFFFFF"/>
                </a:solidFill>
                <a:latin typeface="Noto Serif"/>
                <a:ea typeface="+mn-ea"/>
                <a:cs typeface="Noto Serif"/>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7150" indent="0">
              <a:lnSpc>
                <a:spcPct val="100000"/>
              </a:lnSpc>
              <a:spcBef>
                <a:spcPts val="0"/>
              </a:spcBef>
              <a:buNone/>
              <a:defRPr/>
            </a:pPr>
            <a:r>
              <a:rPr lang="en-US" sz="1600" b="1" dirty="0">
                <a:solidFill>
                  <a:prstClr val="white"/>
                </a:solidFill>
                <a:latin typeface="Lato" panose="020F0502020204030203" pitchFamily="34" charset="0"/>
                <a:ea typeface="Lato" panose="020F0502020204030203" pitchFamily="34" charset="0"/>
                <a:cs typeface="Lato" panose="020F0502020204030203" pitchFamily="34" charset="0"/>
              </a:rPr>
              <a:t>Fundamentals of Teaching and Learning</a:t>
            </a:r>
          </a:p>
          <a:p>
            <a:pPr lvl="1">
              <a:lnSpc>
                <a:spcPct val="130000"/>
              </a:lnSpc>
              <a:spcBef>
                <a:spcPts val="0"/>
              </a:spcBef>
              <a:defRPr/>
            </a:pPr>
            <a:r>
              <a:rPr lang="en-US" sz="1400" dirty="0">
                <a:solidFill>
                  <a:prstClr val="white"/>
                </a:solidFill>
                <a:latin typeface="Lato" panose="020F0502020204030203" pitchFamily="34" charset="0"/>
                <a:ea typeface="Lato" panose="020F0502020204030203" pitchFamily="34" charset="0"/>
                <a:cs typeface="Lato" panose="020F0502020204030203" pitchFamily="34" charset="0"/>
              </a:rPr>
              <a:t>Designed for new faculty or those seeking a refresher, each session requires about 5–6 hours total.</a:t>
            </a:r>
          </a:p>
          <a:p>
            <a:pPr lvl="2">
              <a:lnSpc>
                <a:spcPct val="100000"/>
              </a:lnSpc>
              <a:spcBef>
                <a:spcPts val="0"/>
              </a:spcBef>
              <a:defRPr/>
            </a:pPr>
            <a:r>
              <a:rPr lang="en-US" sz="1400" dirty="0">
                <a:solidFill>
                  <a:prstClr val="white"/>
                </a:solidFill>
                <a:latin typeface="Lato" panose="020F0502020204030203" pitchFamily="34" charset="0"/>
                <a:ea typeface="Lato" panose="020F0502020204030203" pitchFamily="34" charset="0"/>
                <a:cs typeface="Lato" panose="020F0502020204030203" pitchFamily="34" charset="0"/>
              </a:rPr>
              <a:t>Preparing for the Term | October 6 – 19</a:t>
            </a:r>
          </a:p>
          <a:p>
            <a:pPr lvl="2">
              <a:lnSpc>
                <a:spcPct val="100000"/>
              </a:lnSpc>
              <a:spcBef>
                <a:spcPts val="0"/>
              </a:spcBef>
              <a:defRPr/>
            </a:pPr>
            <a:r>
              <a:rPr lang="en-US" sz="1400" dirty="0">
                <a:solidFill>
                  <a:prstClr val="white"/>
                </a:solidFill>
                <a:latin typeface="Lato" panose="020F0502020204030203" pitchFamily="34" charset="0"/>
                <a:ea typeface="Lato" panose="020F0502020204030203" pitchFamily="34" charset="0"/>
                <a:cs typeface="Lato" panose="020F0502020204030203" pitchFamily="34" charset="0"/>
              </a:rPr>
              <a:t>Building an Inclusive Learning Environment | October 20 – November 2</a:t>
            </a:r>
          </a:p>
          <a:p>
            <a:pPr lvl="2">
              <a:lnSpc>
                <a:spcPct val="100000"/>
              </a:lnSpc>
              <a:spcBef>
                <a:spcPts val="0"/>
              </a:spcBef>
              <a:defRPr/>
            </a:pPr>
            <a:r>
              <a:rPr lang="en-US" sz="1400" dirty="0">
                <a:solidFill>
                  <a:prstClr val="white"/>
                </a:solidFill>
                <a:latin typeface="Lato" panose="020F0502020204030203" pitchFamily="34" charset="0"/>
                <a:ea typeface="Lato" panose="020F0502020204030203" pitchFamily="34" charset="0"/>
                <a:cs typeface="Lato" panose="020F0502020204030203" pitchFamily="34" charset="0"/>
              </a:rPr>
              <a:t>Digital Teaching Essentials | November 3 – 16</a:t>
            </a:r>
          </a:p>
          <a:p>
            <a:pPr lvl="2">
              <a:lnSpc>
                <a:spcPct val="100000"/>
              </a:lnSpc>
              <a:spcBef>
                <a:spcPts val="0"/>
              </a:spcBef>
              <a:defRPr/>
            </a:pPr>
            <a:r>
              <a:rPr lang="en-US" sz="1400" dirty="0">
                <a:solidFill>
                  <a:prstClr val="white"/>
                </a:solidFill>
                <a:latin typeface="Lato" panose="020F0502020204030203" pitchFamily="34" charset="0"/>
                <a:ea typeface="Lato" panose="020F0502020204030203" pitchFamily="34" charset="0"/>
                <a:cs typeface="Lato" panose="020F0502020204030203" pitchFamily="34" charset="0"/>
              </a:rPr>
              <a:t>Clinical Teaching | December 1 – 14</a:t>
            </a:r>
          </a:p>
          <a:p>
            <a:pPr lvl="2">
              <a:lnSpc>
                <a:spcPct val="100000"/>
              </a:lnSpc>
              <a:spcBef>
                <a:spcPts val="0"/>
              </a:spcBef>
              <a:defRPr/>
            </a:pPr>
            <a:r>
              <a:rPr lang="en-US" sz="1400" b="1" u="sng" dirty="0">
                <a:latin typeface="Lato" panose="020F0502020204030203" pitchFamily="34" charset="0"/>
                <a:ea typeface="Lato" panose="020F0502020204030203" pitchFamily="34" charset="0"/>
                <a:cs typeface="Lato" panose="020F0502020204030203" pitchFamily="34" charset="0"/>
                <a:hlinkClick r:id="rId3"/>
              </a:rPr>
              <a:t>Learn more and register</a:t>
            </a:r>
            <a:endParaRPr lang="en-US" sz="1400" b="1" dirty="0">
              <a:solidFill>
                <a:prstClr val="white"/>
              </a:solidFill>
              <a:latin typeface="Lato" panose="020F0502020204030203" pitchFamily="34" charset="0"/>
              <a:ea typeface="Lato" panose="020F0502020204030203" pitchFamily="34" charset="0"/>
              <a:cs typeface="Lato" panose="020F0502020204030203" pitchFamily="34" charset="0"/>
            </a:endParaRPr>
          </a:p>
          <a:p>
            <a:pPr marL="57150" indent="0">
              <a:lnSpc>
                <a:spcPct val="100000"/>
              </a:lnSpc>
              <a:spcBef>
                <a:spcPts val="0"/>
              </a:spcBef>
              <a:buNone/>
              <a:defRPr/>
            </a:pPr>
            <a:endParaRPr lang="en-US" sz="1600" b="1" dirty="0">
              <a:solidFill>
                <a:prstClr val="white"/>
              </a:solidFill>
              <a:latin typeface="Lato" panose="020F0502020204030203" pitchFamily="34" charset="0"/>
              <a:ea typeface="Lato" panose="020F0502020204030203" pitchFamily="34" charset="0"/>
              <a:cs typeface="Lato" panose="020F0502020204030203" pitchFamily="34" charset="0"/>
            </a:endParaRPr>
          </a:p>
          <a:p>
            <a:pPr marL="57150" indent="0">
              <a:lnSpc>
                <a:spcPct val="100000"/>
              </a:lnSpc>
              <a:spcBef>
                <a:spcPts val="0"/>
              </a:spcBef>
              <a:buNone/>
              <a:defRPr/>
            </a:pPr>
            <a:r>
              <a:rPr lang="en-US" sz="1600" b="1" dirty="0">
                <a:solidFill>
                  <a:prstClr val="white"/>
                </a:solidFill>
                <a:latin typeface="Lato" panose="020F0502020204030203" pitchFamily="34" charset="0"/>
                <a:ea typeface="Lato" panose="020F0502020204030203" pitchFamily="34" charset="0"/>
                <a:cs typeface="Lato" panose="020F0502020204030203" pitchFamily="34" charset="0"/>
              </a:rPr>
              <a:t>CV Drop-in Sessions</a:t>
            </a:r>
          </a:p>
          <a:p>
            <a:pPr lvl="1">
              <a:lnSpc>
                <a:spcPct val="100000"/>
              </a:lnSpc>
              <a:spcBef>
                <a:spcPts val="0"/>
              </a:spcBef>
              <a:defRPr/>
            </a:pPr>
            <a:r>
              <a:rPr lang="en-US" sz="1400" dirty="0">
                <a:solidFill>
                  <a:prstClr val="white"/>
                </a:solidFill>
                <a:latin typeface="Lato" panose="020F0502020204030203" pitchFamily="34" charset="0"/>
                <a:ea typeface="Lato" panose="020F0502020204030203" pitchFamily="34" charset="0"/>
                <a:cs typeface="Lato" panose="020F0502020204030203" pitchFamily="34" charset="0"/>
              </a:rPr>
              <a:t>Bring your CV and get feedback from experienced faculty!</a:t>
            </a:r>
            <a:endParaRPr lang="en-US" sz="1400" dirty="0">
              <a:latin typeface="Lato" panose="020F0502020204030203" pitchFamily="34" charset="0"/>
              <a:ea typeface="Lato" panose="020F0502020204030203" pitchFamily="34" charset="0"/>
              <a:cs typeface="Lato" panose="020F0502020204030203" pitchFamily="34" charset="0"/>
            </a:endParaRPr>
          </a:p>
          <a:p>
            <a:pPr lvl="2">
              <a:lnSpc>
                <a:spcPct val="100000"/>
              </a:lnSpc>
              <a:spcBef>
                <a:spcPts val="0"/>
              </a:spcBef>
              <a:defRPr/>
            </a:pPr>
            <a:r>
              <a:rPr lang="en-US" sz="1400" dirty="0">
                <a:latin typeface="Lato" panose="020F0502020204030203" pitchFamily="34" charset="0"/>
                <a:ea typeface="Lato" panose="020F0502020204030203" pitchFamily="34" charset="0"/>
                <a:cs typeface="Lato" panose="020F0502020204030203" pitchFamily="34" charset="0"/>
              </a:rPr>
              <a:t>Thursday, December 3, 2026 | 11 a.m. - 2 p.m. (AUD 217)</a:t>
            </a:r>
          </a:p>
          <a:p>
            <a:pPr lvl="2">
              <a:lnSpc>
                <a:spcPct val="100000"/>
              </a:lnSpc>
              <a:spcBef>
                <a:spcPts val="0"/>
              </a:spcBef>
              <a:defRPr/>
            </a:pPr>
            <a:r>
              <a:rPr lang="en-US" sz="1400" dirty="0">
                <a:latin typeface="Lato" panose="020F0502020204030203" pitchFamily="34" charset="0"/>
                <a:ea typeface="Lato" panose="020F0502020204030203" pitchFamily="34" charset="0"/>
                <a:cs typeface="Lato" panose="020F0502020204030203" pitchFamily="34" charset="0"/>
              </a:rPr>
              <a:t>Monday, March 29, 2027 | 9 a.m. - noon (AUD 210)</a:t>
            </a:r>
          </a:p>
          <a:p>
            <a:pPr lvl="2">
              <a:lnSpc>
                <a:spcPct val="100000"/>
              </a:lnSpc>
              <a:spcBef>
                <a:spcPts val="0"/>
              </a:spcBef>
              <a:defRPr/>
            </a:pPr>
            <a:r>
              <a:rPr lang="en-US" sz="1400" b="1" dirty="0">
                <a:latin typeface="Lato" panose="020F0502020204030203" pitchFamily="34" charset="0"/>
                <a:ea typeface="Lato" panose="020F0502020204030203" pitchFamily="34" charset="0"/>
                <a:cs typeface="Lato" panose="020F0502020204030203" pitchFamily="34" charset="0"/>
                <a:hlinkClick r:id="rId4"/>
              </a:rPr>
              <a:t>Learn more and register</a:t>
            </a:r>
            <a:endParaRPr lang="en-US" sz="1400" b="1" dirty="0">
              <a:latin typeface="Lato" panose="020F0502020204030203" pitchFamily="34" charset="0"/>
              <a:ea typeface="Lato" panose="020F0502020204030203" pitchFamily="34" charset="0"/>
              <a:cs typeface="Lato" panose="020F0502020204030203" pitchFamily="34" charset="0"/>
            </a:endParaRPr>
          </a:p>
          <a:p>
            <a:pPr lvl="2">
              <a:lnSpc>
                <a:spcPct val="100000"/>
              </a:lnSpc>
              <a:spcBef>
                <a:spcPts val="0"/>
              </a:spcBef>
              <a:defRPr/>
            </a:pPr>
            <a:endParaRPr lang="en-US" sz="1400" b="1" dirty="0">
              <a:latin typeface="Lato" panose="020F0502020204030203" pitchFamily="34" charset="0"/>
              <a:ea typeface="Lato" panose="020F0502020204030203" pitchFamily="34" charset="0"/>
              <a:cs typeface="Lato" panose="020F0502020204030203" pitchFamily="34" charset="0"/>
            </a:endParaRPr>
          </a:p>
          <a:p>
            <a:pPr marL="57150" indent="0">
              <a:lnSpc>
                <a:spcPct val="130000"/>
              </a:lnSpc>
              <a:spcBef>
                <a:spcPts val="0"/>
              </a:spcBef>
              <a:buNone/>
              <a:defRPr/>
            </a:pPr>
            <a:r>
              <a:rPr lang="en-US" sz="1600" b="1" dirty="0">
                <a:solidFill>
                  <a:prstClr val="white"/>
                </a:solidFill>
                <a:latin typeface="Lato" panose="020F0502020204030203" pitchFamily="34" charset="0"/>
                <a:ea typeface="Lato" panose="020F0502020204030203" pitchFamily="34" charset="0"/>
                <a:cs typeface="Lato" panose="020F0502020204030203" pitchFamily="34" charset="0"/>
              </a:rPr>
              <a:t>Fall 2026 Mentorship Academy Modules</a:t>
            </a:r>
          </a:p>
          <a:p>
            <a:pPr lvl="1">
              <a:lnSpc>
                <a:spcPct val="100000"/>
              </a:lnSpc>
              <a:spcBef>
                <a:spcPts val="0"/>
              </a:spcBef>
              <a:defRPr/>
            </a:pPr>
            <a:r>
              <a:rPr lang="en-US" sz="1400" dirty="0">
                <a:solidFill>
                  <a:prstClr val="white"/>
                </a:solidFill>
                <a:latin typeface="Lato" panose="020F0502020204030203" pitchFamily="34" charset="0"/>
                <a:ea typeface="Lato" panose="020F0502020204030203" pitchFamily="34" charset="0"/>
                <a:cs typeface="Lato" panose="020F0502020204030203" pitchFamily="34" charset="0"/>
              </a:rPr>
              <a:t>In-person and virtual options for the 4-part fall series</a:t>
            </a:r>
            <a:endParaRPr lang="en-US" sz="1400" dirty="0">
              <a:latin typeface="Lato" panose="020F0502020204030203" pitchFamily="34" charset="0"/>
              <a:ea typeface="Lato" panose="020F0502020204030203" pitchFamily="34" charset="0"/>
              <a:cs typeface="Lato" panose="020F0502020204030203" pitchFamily="34" charset="0"/>
            </a:endParaRPr>
          </a:p>
          <a:p>
            <a:pPr lvl="2">
              <a:lnSpc>
                <a:spcPct val="100000"/>
              </a:lnSpc>
              <a:spcBef>
                <a:spcPts val="0"/>
              </a:spcBef>
              <a:defRPr/>
            </a:pPr>
            <a:r>
              <a:rPr lang="en-US" sz="1400" dirty="0">
                <a:latin typeface="Lato" panose="020F0502020204030203" pitchFamily="34" charset="0"/>
                <a:ea typeface="Lato" panose="020F0502020204030203" pitchFamily="34" charset="0"/>
                <a:cs typeface="Lato" panose="020F0502020204030203" pitchFamily="34" charset="0"/>
              </a:rPr>
              <a:t>In-person: Tuesday, November 17 and Tuesday, December 1 (2 modules each day)</a:t>
            </a:r>
          </a:p>
          <a:p>
            <a:pPr lvl="2">
              <a:lnSpc>
                <a:spcPct val="130000"/>
              </a:lnSpc>
              <a:spcBef>
                <a:spcPts val="0"/>
              </a:spcBef>
              <a:defRPr/>
            </a:pPr>
            <a:r>
              <a:rPr lang="en-US" sz="1400" dirty="0">
                <a:latin typeface="Lato" panose="020F0502020204030203" pitchFamily="34" charset="0"/>
                <a:ea typeface="Lato" panose="020F0502020204030203" pitchFamily="34" charset="0"/>
                <a:cs typeface="Lato" panose="020F0502020204030203" pitchFamily="34" charset="0"/>
              </a:rPr>
              <a:t>Virtual: Monday, November 9; Wednesday, November 11; Monday, November 16; and Wednesday, November 18</a:t>
            </a:r>
          </a:p>
          <a:p>
            <a:pPr lvl="2">
              <a:lnSpc>
                <a:spcPct val="100000"/>
              </a:lnSpc>
              <a:spcBef>
                <a:spcPts val="0"/>
              </a:spcBef>
              <a:defRPr/>
            </a:pPr>
            <a:r>
              <a:rPr lang="en-US" sz="1400" b="1" dirty="0">
                <a:latin typeface="Lato" panose="020F0502020204030203" pitchFamily="34" charset="0"/>
                <a:ea typeface="Lato" panose="020F0502020204030203" pitchFamily="34" charset="0"/>
                <a:cs typeface="Lato" panose="020F0502020204030203" pitchFamily="34" charset="0"/>
                <a:hlinkClick r:id="rId5"/>
              </a:rPr>
              <a:t>Learn more and register</a:t>
            </a:r>
            <a:endParaRPr lang="en-US" sz="1400" b="1" dirty="0">
              <a:latin typeface="Lato" panose="020F0502020204030203" pitchFamily="34" charset="0"/>
              <a:ea typeface="Lato" panose="020F0502020204030203" pitchFamily="34" charset="0"/>
              <a:cs typeface="Lato" panose="020F0502020204030203" pitchFamily="34" charset="0"/>
            </a:endParaRPr>
          </a:p>
          <a:p>
            <a:pPr lvl="2">
              <a:lnSpc>
                <a:spcPct val="100000"/>
              </a:lnSpc>
              <a:spcBef>
                <a:spcPts val="0"/>
              </a:spcBef>
              <a:defRPr/>
            </a:pPr>
            <a:endParaRPr lang="en-US" sz="1400" b="1" dirty="0">
              <a:latin typeface="Lato" panose="020F0502020204030203" pitchFamily="34" charset="0"/>
              <a:ea typeface="Lato" panose="020F0502020204030203" pitchFamily="34" charset="0"/>
              <a:cs typeface="Lato" panose="020F0502020204030203" pitchFamily="34" charset="0"/>
            </a:endParaRPr>
          </a:p>
          <a:p>
            <a:pPr marL="457200" lvl="1" indent="0">
              <a:spcBef>
                <a:spcPts val="0"/>
              </a:spcBef>
              <a:buNone/>
              <a:defRPr/>
            </a:pPr>
            <a:endParaRPr lang="en-US" sz="1100" b="1" dirty="0">
              <a:solidFill>
                <a:prstClr val="white"/>
              </a:solidFill>
              <a:latin typeface="Lato" panose="020F0502020204030203" pitchFamily="34" charset="0"/>
              <a:ea typeface="Lato" panose="020F0502020204030203" pitchFamily="34" charset="0"/>
              <a:cs typeface="Lato" panose="020F0502020204030203" pitchFamily="34" charset="0"/>
            </a:endParaRPr>
          </a:p>
        </p:txBody>
      </p:sp>
      <p:pic>
        <p:nvPicPr>
          <p:cNvPr id="6" name="Picture 5" descr="QR code directing to online version of upcoming opportunities">
            <a:extLst>
              <a:ext uri="{FF2B5EF4-FFF2-40B4-BE49-F238E27FC236}">
                <a16:creationId xmlns:a16="http://schemas.microsoft.com/office/drawing/2014/main" id="{BBFE72CA-9B35-2335-4456-286D466BF6B6}"/>
              </a:ext>
            </a:extLst>
          </p:cNvPr>
          <p:cNvPicPr>
            <a:picLocks noChangeAspect="1"/>
          </p:cNvPicPr>
          <p:nvPr/>
        </p:nvPicPr>
        <p:blipFill>
          <a:blip r:embed="rId6"/>
          <a:stretch>
            <a:fillRect/>
          </a:stretch>
        </p:blipFill>
        <p:spPr>
          <a:xfrm>
            <a:off x="9169633" y="3411794"/>
            <a:ext cx="2799428" cy="2799428"/>
          </a:xfrm>
          <a:prstGeom prst="rect">
            <a:avLst/>
          </a:prstGeom>
        </p:spPr>
      </p:pic>
      <p:sp>
        <p:nvSpPr>
          <p:cNvPr id="5" name="Text Placeholder 2">
            <a:extLst>
              <a:ext uri="{FF2B5EF4-FFF2-40B4-BE49-F238E27FC236}">
                <a16:creationId xmlns:a16="http://schemas.microsoft.com/office/drawing/2014/main" id="{15C146E2-3F7F-8341-A153-0C361B85F683}"/>
              </a:ext>
            </a:extLst>
          </p:cNvPr>
          <p:cNvSpPr txBox="1">
            <a:spLocks/>
          </p:cNvSpPr>
          <p:nvPr/>
        </p:nvSpPr>
        <p:spPr>
          <a:xfrm>
            <a:off x="171986" y="132350"/>
            <a:ext cx="11797075" cy="1714829"/>
          </a:xfrm>
          <a:prstGeom prst="rect">
            <a:avLst/>
          </a:prstGeom>
        </p:spPr>
        <p:txBody>
          <a:bodyPr vert="horz" lIns="91440" tIns="45720" rIns="91440" bIns="45720" rtlCol="0">
            <a:noAutofit/>
          </a:bodyPr>
          <a:lstStyle>
            <a:lvl1pPr marL="342900" indent="-342900" algn="l" defTabSz="457200" rtl="0" eaLnBrk="1" latinLnBrk="0" hangingPunct="1">
              <a:lnSpc>
                <a:spcPct val="130000"/>
              </a:lnSpc>
              <a:spcBef>
                <a:spcPct val="20000"/>
              </a:spcBef>
              <a:buFont typeface="Arial"/>
              <a:buChar char="•"/>
              <a:defRPr sz="2400" b="0" i="0" kern="1200">
                <a:solidFill>
                  <a:srgbClr val="FFFFFF"/>
                </a:solidFill>
                <a:latin typeface="Noto Serif"/>
                <a:ea typeface="+mn-ea"/>
                <a:cs typeface="Noto Serif"/>
              </a:defRPr>
            </a:lvl1pPr>
            <a:lvl2pPr marL="742950" indent="-285750" algn="l" defTabSz="457200" rtl="0" eaLnBrk="1" latinLnBrk="0" hangingPunct="1">
              <a:lnSpc>
                <a:spcPct val="130000"/>
              </a:lnSpc>
              <a:spcBef>
                <a:spcPct val="20000"/>
              </a:spcBef>
              <a:buFont typeface="Arial"/>
              <a:buChar char="–"/>
              <a:defRPr sz="2400" b="0" i="0" kern="1200">
                <a:solidFill>
                  <a:srgbClr val="FFFFFF"/>
                </a:solidFill>
                <a:latin typeface="Noto Serif"/>
                <a:ea typeface="+mn-ea"/>
                <a:cs typeface="Noto Serif"/>
              </a:defRPr>
            </a:lvl2pPr>
            <a:lvl3pPr marL="1143000" indent="-228600" algn="l" defTabSz="457200" rtl="0" eaLnBrk="1" latinLnBrk="0" hangingPunct="1">
              <a:lnSpc>
                <a:spcPct val="130000"/>
              </a:lnSpc>
              <a:spcBef>
                <a:spcPct val="20000"/>
              </a:spcBef>
              <a:buFont typeface="Arial"/>
              <a:buChar char="•"/>
              <a:defRPr sz="2400" b="0" i="0" kern="1200">
                <a:solidFill>
                  <a:srgbClr val="FFFFFF"/>
                </a:solidFill>
                <a:latin typeface="Noto Serif"/>
                <a:ea typeface="+mn-ea"/>
                <a:cs typeface="Noto Serif"/>
              </a:defRPr>
            </a:lvl3pPr>
            <a:lvl4pPr marL="1600200" indent="-228600" algn="l" defTabSz="457200" rtl="0" eaLnBrk="1" latinLnBrk="0" hangingPunct="1">
              <a:lnSpc>
                <a:spcPct val="130000"/>
              </a:lnSpc>
              <a:spcBef>
                <a:spcPct val="20000"/>
              </a:spcBef>
              <a:buFont typeface="Arial"/>
              <a:buChar char="–"/>
              <a:defRPr sz="2400" b="0" i="0" kern="1200">
                <a:solidFill>
                  <a:srgbClr val="FFFFFF"/>
                </a:solidFill>
                <a:latin typeface="Noto Serif"/>
                <a:ea typeface="+mn-ea"/>
                <a:cs typeface="Noto Serif"/>
              </a:defRPr>
            </a:lvl4pPr>
            <a:lvl5pPr marL="2057400" indent="-228600" algn="l" defTabSz="457200" rtl="0" eaLnBrk="1" latinLnBrk="0" hangingPunct="1">
              <a:lnSpc>
                <a:spcPct val="130000"/>
              </a:lnSpc>
              <a:spcBef>
                <a:spcPct val="20000"/>
              </a:spcBef>
              <a:buFont typeface="Arial"/>
              <a:buChar char="»"/>
              <a:defRPr sz="2400" b="0" i="0" kern="1200">
                <a:solidFill>
                  <a:srgbClr val="FFFFFF"/>
                </a:solidFill>
                <a:latin typeface="Noto Serif"/>
                <a:ea typeface="+mn-ea"/>
                <a:cs typeface="Noto Serif"/>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7150" indent="0">
              <a:lnSpc>
                <a:spcPct val="100000"/>
              </a:lnSpc>
              <a:spcBef>
                <a:spcPts val="0"/>
              </a:spcBef>
              <a:buNone/>
              <a:defRPr/>
            </a:pPr>
            <a:r>
              <a:rPr lang="en-US" sz="1600" b="1" dirty="0">
                <a:solidFill>
                  <a:prstClr val="white"/>
                </a:solidFill>
                <a:latin typeface="Lato" panose="020F0502020204030203" pitchFamily="34" charset="0"/>
                <a:ea typeface="Lato" panose="020F0502020204030203" pitchFamily="34" charset="0"/>
                <a:cs typeface="Lato" panose="020F0502020204030203" pitchFamily="34" charset="0"/>
              </a:rPr>
              <a:t>Early Career Advancement Program</a:t>
            </a:r>
          </a:p>
          <a:p>
            <a:pPr lvl="1">
              <a:lnSpc>
                <a:spcPct val="100000"/>
              </a:lnSpc>
              <a:spcBef>
                <a:spcPts val="0"/>
              </a:spcBef>
              <a:defRPr/>
            </a:pPr>
            <a:r>
              <a:rPr lang="en-US" sz="1400" dirty="0">
                <a:solidFill>
                  <a:prstClr val="white"/>
                </a:solidFill>
                <a:latin typeface="Lato" panose="020F0502020204030203" pitchFamily="34" charset="0"/>
                <a:ea typeface="Lato" panose="020F0502020204030203" pitchFamily="34" charset="0"/>
                <a:cs typeface="Lato" panose="020F0502020204030203" pitchFamily="34" charset="0"/>
              </a:rPr>
              <a:t>All workshops are in-person, from noon – 1:30 p.m.</a:t>
            </a:r>
          </a:p>
          <a:p>
            <a:pPr lvl="2">
              <a:lnSpc>
                <a:spcPct val="100000"/>
              </a:lnSpc>
              <a:spcBef>
                <a:spcPts val="0"/>
              </a:spcBef>
              <a:defRPr/>
            </a:pPr>
            <a:r>
              <a:rPr lang="en-US" sz="1400" dirty="0">
                <a:solidFill>
                  <a:prstClr val="white"/>
                </a:solidFill>
                <a:latin typeface="Lato" panose="020F0502020204030203" pitchFamily="34" charset="0"/>
                <a:ea typeface="Lato" panose="020F0502020204030203" pitchFamily="34" charset="0"/>
                <a:cs typeface="Lato" panose="020F0502020204030203" pitchFamily="34" charset="0"/>
              </a:rPr>
              <a:t>Self, Time &amp; Project Management | October 29 </a:t>
            </a:r>
          </a:p>
          <a:p>
            <a:pPr lvl="2">
              <a:lnSpc>
                <a:spcPct val="100000"/>
              </a:lnSpc>
              <a:spcBef>
                <a:spcPts val="0"/>
              </a:spcBef>
              <a:defRPr/>
            </a:pPr>
            <a:r>
              <a:rPr lang="en-US" sz="1400" dirty="0">
                <a:solidFill>
                  <a:prstClr val="white"/>
                </a:solidFill>
                <a:latin typeface="Lato" panose="020F0502020204030203" pitchFamily="34" charset="0"/>
                <a:ea typeface="Lato" panose="020F0502020204030203" pitchFamily="34" charset="0"/>
                <a:cs typeface="Lato" panose="020F0502020204030203" pitchFamily="34" charset="0"/>
              </a:rPr>
              <a:t>Specific Aims Review | December 3</a:t>
            </a:r>
          </a:p>
          <a:p>
            <a:pPr lvl="2">
              <a:lnSpc>
                <a:spcPct val="100000"/>
              </a:lnSpc>
              <a:spcBef>
                <a:spcPts val="0"/>
              </a:spcBef>
              <a:defRPr/>
            </a:pPr>
            <a:r>
              <a:rPr lang="en-US" sz="1400" dirty="0">
                <a:solidFill>
                  <a:prstClr val="white"/>
                </a:solidFill>
                <a:latin typeface="Lato" panose="020F0502020204030203" pitchFamily="34" charset="0"/>
                <a:ea typeface="Lato" panose="020F0502020204030203" pitchFamily="34" charset="0"/>
                <a:cs typeface="Lato" panose="020F0502020204030203" pitchFamily="34" charset="0"/>
              </a:rPr>
              <a:t>Making Translation Real | January 28</a:t>
            </a:r>
          </a:p>
          <a:p>
            <a:pPr lvl="2">
              <a:lnSpc>
                <a:spcPct val="100000"/>
              </a:lnSpc>
              <a:spcBef>
                <a:spcPts val="0"/>
              </a:spcBef>
              <a:defRPr/>
            </a:pPr>
            <a:r>
              <a:rPr lang="en-US" sz="1400" dirty="0">
                <a:solidFill>
                  <a:prstClr val="white"/>
                </a:solidFill>
                <a:latin typeface="Lato" panose="020F0502020204030203" pitchFamily="34" charset="0"/>
                <a:ea typeface="Lato" panose="020F0502020204030203" pitchFamily="34" charset="0"/>
                <a:cs typeface="Lato" panose="020F0502020204030203" pitchFamily="34" charset="0"/>
              </a:rPr>
              <a:t>Specific Aims Review 2.0 | March 4</a:t>
            </a:r>
          </a:p>
          <a:p>
            <a:pPr lvl="2">
              <a:lnSpc>
                <a:spcPct val="100000"/>
              </a:lnSpc>
              <a:spcBef>
                <a:spcPts val="0"/>
              </a:spcBef>
              <a:defRPr/>
            </a:pPr>
            <a:r>
              <a:rPr lang="en-US" sz="1400" dirty="0">
                <a:solidFill>
                  <a:prstClr val="white"/>
                </a:solidFill>
                <a:latin typeface="Lato" panose="020F0502020204030203" pitchFamily="34" charset="0"/>
                <a:ea typeface="Lato" panose="020F0502020204030203" pitchFamily="34" charset="0"/>
                <a:cs typeface="Lato" panose="020F0502020204030203" pitchFamily="34" charset="0"/>
              </a:rPr>
              <a:t>Conflict Resolution &amp; Negotiation Skills | April 22</a:t>
            </a:r>
          </a:p>
          <a:p>
            <a:pPr lvl="2">
              <a:lnSpc>
                <a:spcPct val="100000"/>
              </a:lnSpc>
              <a:spcBef>
                <a:spcPts val="0"/>
              </a:spcBef>
              <a:defRPr/>
            </a:pPr>
            <a:r>
              <a:rPr lang="en-US" sz="1400" b="1" dirty="0">
                <a:solidFill>
                  <a:prstClr val="white"/>
                </a:solidFill>
                <a:latin typeface="Lato" panose="020F0502020204030203" pitchFamily="34" charset="0"/>
                <a:ea typeface="Lato" panose="020F0502020204030203" pitchFamily="34" charset="0"/>
                <a:cs typeface="Lato" panose="020F0502020204030203" pitchFamily="34" charset="0"/>
                <a:hlinkClick r:id="rId7"/>
              </a:rPr>
              <a:t>Learn more and register</a:t>
            </a:r>
            <a:endParaRPr lang="en-US" sz="1400" b="1" dirty="0">
              <a:solidFill>
                <a:prstClr val="white"/>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7363226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A3309E6-1733-08FD-4EEB-DE61017A561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0"/>
            <a:ext cx="12192000" cy="4775254"/>
          </a:xfrm>
          <a:prstGeom prst="rect">
            <a:avLst/>
          </a:prstGeom>
        </p:spPr>
      </p:pic>
      <p:sp>
        <p:nvSpPr>
          <p:cNvPr id="2" name="Title 1"/>
          <p:cNvSpPr>
            <a:spLocks noGrp="1"/>
          </p:cNvSpPr>
          <p:nvPr>
            <p:ph type="ctrTitle"/>
          </p:nvPr>
        </p:nvSpPr>
        <p:spPr>
          <a:xfrm>
            <a:off x="6799710" y="1372869"/>
            <a:ext cx="3809999" cy="953787"/>
          </a:xfrm>
          <a:solidFill>
            <a:schemeClr val="tx1">
              <a:alpha val="85000"/>
            </a:schemeClr>
          </a:solidFill>
        </p:spPr>
        <p:txBody>
          <a:bodyPr>
            <a:noAutofit/>
          </a:bodyPr>
          <a:lstStyle/>
          <a:p>
            <a:pPr>
              <a:spcBef>
                <a:spcPts val="0"/>
              </a:spcBef>
            </a:pPr>
            <a:r>
              <a:rPr lang="en-US" sz="2400" dirty="0">
                <a:solidFill>
                  <a:prstClr val="white"/>
                </a:solidFill>
                <a:latin typeface="Lato" panose="020F0502020204030203" pitchFamily="34" charset="0"/>
                <a:ea typeface="Lato" panose="020F0502020204030203" pitchFamily="34" charset="0"/>
                <a:cs typeface="Lato" panose="020F0502020204030203" pitchFamily="34" charset="0"/>
              </a:rPr>
              <a:t>School of Medicine Faculty Development Website</a:t>
            </a:r>
            <a:endParaRPr lang="en-US" dirty="0">
              <a:latin typeface="Lato" panose="020F0502020204030203" pitchFamily="34" charset="0"/>
              <a:ea typeface="Lato" panose="020F0502020204030203" pitchFamily="34" charset="0"/>
              <a:cs typeface="Lato" panose="020F0502020204030203" pitchFamily="34" charset="0"/>
            </a:endParaRPr>
          </a:p>
        </p:txBody>
      </p:sp>
      <p:sp>
        <p:nvSpPr>
          <p:cNvPr id="4" name="Text Placeholder 3"/>
          <p:cNvSpPr>
            <a:spLocks noGrp="1"/>
          </p:cNvSpPr>
          <p:nvPr>
            <p:ph type="body" sz="quarter" idx="10"/>
          </p:nvPr>
        </p:nvSpPr>
        <p:spPr>
          <a:xfrm>
            <a:off x="6799710" y="2326656"/>
            <a:ext cx="3809999" cy="788483"/>
          </a:xfrm>
          <a:solidFill>
            <a:schemeClr val="tx1">
              <a:alpha val="85000"/>
            </a:schemeClr>
          </a:solidFill>
        </p:spPr>
        <p:txBody>
          <a:bodyPr/>
          <a:lstStyle/>
          <a:p>
            <a:pPr>
              <a:spcBef>
                <a:spcPts val="0"/>
              </a:spcBef>
            </a:pPr>
            <a:r>
              <a:rPr lang="en-US" dirty="0">
                <a:solidFill>
                  <a:srgbClr val="2F92D5"/>
                </a:solidFill>
                <a:latin typeface="Arial" panose="020B0604020202020204" pitchFamily="34" charset="0"/>
                <a:ea typeface="Noto Serif" panose="02020600060500020200" pitchFamily="18" charset="0"/>
                <a:cs typeface="Arial" panose="020B0604020202020204" pitchFamily="34" charset="0"/>
              </a:rPr>
              <a:t>https://www.ohsu.edu/school-of-medicine/faculty-development</a:t>
            </a:r>
          </a:p>
        </p:txBody>
      </p:sp>
      <p:sp>
        <p:nvSpPr>
          <p:cNvPr id="19" name="Rectangle 18">
            <a:extLst>
              <a:ext uri="{FF2B5EF4-FFF2-40B4-BE49-F238E27FC236}">
                <a16:creationId xmlns:a16="http://schemas.microsoft.com/office/drawing/2014/main" id="{B9506373-D5C6-A40A-2D45-31E8CA1440BB}"/>
              </a:ext>
              <a:ext uri="{C183D7F6-B498-43B3-948B-1728B52AA6E4}">
                <adec:decorative xmlns:adec="http://schemas.microsoft.com/office/drawing/2017/decorative" val="1"/>
              </a:ext>
            </a:extLst>
          </p:cNvPr>
          <p:cNvSpPr/>
          <p:nvPr/>
        </p:nvSpPr>
        <p:spPr>
          <a:xfrm>
            <a:off x="0" y="4769439"/>
            <a:ext cx="12192000" cy="2084772"/>
          </a:xfrm>
          <a:prstGeom prst="rect">
            <a:avLst/>
          </a:prstGeom>
          <a:solidFill>
            <a:srgbClr val="F3F3F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descr="CV Drop in sessions">
            <a:extLst>
              <a:ext uri="{FF2B5EF4-FFF2-40B4-BE49-F238E27FC236}">
                <a16:creationId xmlns:a16="http://schemas.microsoft.com/office/drawing/2014/main" id="{EDD2E371-6DB1-CE12-7527-9A2C8FC19D4F}"/>
              </a:ext>
            </a:extLst>
          </p:cNvPr>
          <p:cNvPicPr>
            <a:picLocks noChangeAspect="1"/>
          </p:cNvPicPr>
          <p:nvPr/>
        </p:nvPicPr>
        <p:blipFill>
          <a:blip r:embed="rId4"/>
          <a:stretch>
            <a:fillRect/>
          </a:stretch>
        </p:blipFill>
        <p:spPr>
          <a:xfrm>
            <a:off x="276462" y="4848352"/>
            <a:ext cx="2367150" cy="439990"/>
          </a:xfrm>
          <a:prstGeom prst="rect">
            <a:avLst/>
          </a:prstGeom>
        </p:spPr>
      </p:pic>
      <p:pic>
        <p:nvPicPr>
          <p:cNvPr id="8" name="Picture 7" descr="Current drop-in dates/times/location:&#10;Wednesday, September 2, 2026 | 1 - 4 p.m. (AUD 217)&#10;Thursday, December 3, 2026 | 11 a.m. - 2 p.m. (AUD 217)&#10;Monday, March 29, 2027 | 9 a.m. - noon (AUD 210)">
            <a:extLst>
              <a:ext uri="{FF2B5EF4-FFF2-40B4-BE49-F238E27FC236}">
                <a16:creationId xmlns:a16="http://schemas.microsoft.com/office/drawing/2014/main" id="{72B34CF3-2615-BC13-48ED-B9BF44641AD3}"/>
              </a:ext>
            </a:extLst>
          </p:cNvPr>
          <p:cNvPicPr>
            <a:picLocks noChangeAspect="1"/>
          </p:cNvPicPr>
          <p:nvPr/>
        </p:nvPicPr>
        <p:blipFill>
          <a:blip r:embed="rId5"/>
          <a:srcRect b="77006"/>
          <a:stretch>
            <a:fillRect/>
          </a:stretch>
        </p:blipFill>
        <p:spPr>
          <a:xfrm>
            <a:off x="171641" y="5288343"/>
            <a:ext cx="4696480" cy="286958"/>
          </a:xfrm>
          <a:prstGeom prst="rect">
            <a:avLst/>
          </a:prstGeom>
        </p:spPr>
      </p:pic>
      <p:pic>
        <p:nvPicPr>
          <p:cNvPr id="9" name="Picture 8" descr="Current drop-in dates/times/location:&#10;Wednesday, September 2, 2026 | 1 - 4 p.m. (AUD 217)&#10;Thursday, December 3, 2026 | 11 a.m. - 2 p.m. (AUD 217)&#10;Monday, March 29, 2027 | 9 a.m. - noon (AUD 210)">
            <a:extLst>
              <a:ext uri="{FF2B5EF4-FFF2-40B4-BE49-F238E27FC236}">
                <a16:creationId xmlns:a16="http://schemas.microsoft.com/office/drawing/2014/main" id="{36D4B14D-51DF-8AD8-427E-3FDAAF2EFC16}"/>
              </a:ext>
            </a:extLst>
          </p:cNvPr>
          <p:cNvPicPr>
            <a:picLocks noChangeAspect="1"/>
          </p:cNvPicPr>
          <p:nvPr/>
        </p:nvPicPr>
        <p:blipFill>
          <a:blip r:embed="rId5"/>
          <a:srcRect t="54465"/>
          <a:stretch>
            <a:fillRect/>
          </a:stretch>
        </p:blipFill>
        <p:spPr>
          <a:xfrm>
            <a:off x="171641" y="5703440"/>
            <a:ext cx="4696480" cy="568253"/>
          </a:xfrm>
          <a:prstGeom prst="rect">
            <a:avLst/>
          </a:prstGeom>
        </p:spPr>
      </p:pic>
    </p:spTree>
    <p:custDataLst>
      <p:tags r:id="rId1"/>
    </p:custDataLst>
    <p:extLst>
      <p:ext uri="{BB962C8B-B14F-4D97-AF65-F5344CB8AC3E}">
        <p14:creationId xmlns:p14="http://schemas.microsoft.com/office/powerpoint/2010/main" val="3377582281"/>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DESIGN_ID_GRAY SLIDE WITH LOGO" val="GtLRW8zo"/>
  <p:tag name="ARTICULATE_SLIDE_THUMBNAIL_REFRESH" val="1"/>
  <p:tag name="ARTICULATE_PROJECT_OPEN" val="0"/>
  <p:tag name="ARTICULATE_SLIDE_COUNT" val="1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White Slide, No Logo">
  <a:themeElements>
    <a:clrScheme name="Custom 12">
      <a:dk1>
        <a:srgbClr val="585E60"/>
      </a:dk1>
      <a:lt1>
        <a:sysClr val="window" lastClr="FFFFFF"/>
      </a:lt1>
      <a:dk2>
        <a:srgbClr val="585E60"/>
      </a:dk2>
      <a:lt2>
        <a:srgbClr val="FFFFFF"/>
      </a:lt2>
      <a:accent1>
        <a:srgbClr val="2E93D5"/>
      </a:accent1>
      <a:accent2>
        <a:srgbClr val="0E61B0"/>
      </a:accent2>
      <a:accent3>
        <a:srgbClr val="002776"/>
      </a:accent3>
      <a:accent4>
        <a:srgbClr val="0B4984"/>
      </a:accent4>
      <a:accent5>
        <a:srgbClr val="2E93D5"/>
      </a:accent5>
      <a:accent6>
        <a:srgbClr val="0E61B0"/>
      </a:accent6>
      <a:hlink>
        <a:srgbClr val="2E93D5"/>
      </a:hlink>
      <a:folHlink>
        <a:srgbClr val="0E61B0"/>
      </a:folHlink>
    </a:clrScheme>
    <a:fontScheme name="Office 2">
      <a:majorFont>
        <a:latin typeface="Lato"/>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Noto"/>
        <a:ea typeface=""/>
        <a:cs typeface=""/>
        <a:font script="Jpan" typeface="ＭＳ Ｐ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Gray Slide with Logo">
  <a:themeElements>
    <a:clrScheme name="OHSU Cool Blues Powerpoint ">
      <a:dk1>
        <a:srgbClr val="354952"/>
      </a:dk1>
      <a:lt1>
        <a:sysClr val="window" lastClr="FFFFFF"/>
      </a:lt1>
      <a:dk2>
        <a:srgbClr val="354952"/>
      </a:dk2>
      <a:lt2>
        <a:srgbClr val="FFFFFF"/>
      </a:lt2>
      <a:accent1>
        <a:srgbClr val="2E93D5"/>
      </a:accent1>
      <a:accent2>
        <a:srgbClr val="0E61B0"/>
      </a:accent2>
      <a:accent3>
        <a:srgbClr val="2E93D5"/>
      </a:accent3>
      <a:accent4>
        <a:srgbClr val="0E61B0"/>
      </a:accent4>
      <a:accent5>
        <a:srgbClr val="2E93D5"/>
      </a:accent5>
      <a:accent6>
        <a:srgbClr val="0E61B0"/>
      </a:accent6>
      <a:hlink>
        <a:srgbClr val="2E93D5"/>
      </a:hlink>
      <a:folHlink>
        <a:srgbClr val="0E61B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Gray Slide No Logo">
  <a:themeElements>
    <a:clrScheme name="OHSU Cool Blues Powerpoint ">
      <a:dk1>
        <a:srgbClr val="354952"/>
      </a:dk1>
      <a:lt1>
        <a:sysClr val="window" lastClr="FFFFFF"/>
      </a:lt1>
      <a:dk2>
        <a:srgbClr val="354952"/>
      </a:dk2>
      <a:lt2>
        <a:srgbClr val="FFFFFF"/>
      </a:lt2>
      <a:accent1>
        <a:srgbClr val="2E93D5"/>
      </a:accent1>
      <a:accent2>
        <a:srgbClr val="0E61B0"/>
      </a:accent2>
      <a:accent3>
        <a:srgbClr val="2E93D5"/>
      </a:accent3>
      <a:accent4>
        <a:srgbClr val="0E61B0"/>
      </a:accent4>
      <a:accent5>
        <a:srgbClr val="2E93D5"/>
      </a:accent5>
      <a:accent6>
        <a:srgbClr val="0E61B0"/>
      </a:accent6>
      <a:hlink>
        <a:srgbClr val="2E93D5"/>
      </a:hlink>
      <a:folHlink>
        <a:srgbClr val="0E61B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6039</TotalTime>
  <Words>268</Words>
  <Application>Microsoft Office PowerPoint</Application>
  <PresentationFormat>Widescreen</PresentationFormat>
  <Paragraphs>34</Paragraphs>
  <Slides>3</Slides>
  <Notes>1</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Lato</vt:lpstr>
      <vt:lpstr>Lato Light</vt:lpstr>
      <vt:lpstr>Lato Regular</vt:lpstr>
      <vt:lpstr>Noto Serif</vt:lpstr>
      <vt:lpstr>White Slide, No Logo</vt:lpstr>
      <vt:lpstr>Gray Slide with Logo</vt:lpstr>
      <vt:lpstr>Gray Slide No Logo</vt:lpstr>
      <vt:lpstr>OHSU SoM Faculty Development</vt:lpstr>
      <vt:lpstr>List of upcoming FD Opportunities</vt:lpstr>
      <vt:lpstr>School of Medicine Faculty Development Website</vt:lpstr>
    </vt:vector>
  </TitlesOfParts>
  <Company>Sockeye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OHSU</dc:creator>
  <cp:lastModifiedBy>Devon Ritter</cp:lastModifiedBy>
  <cp:revision>656</cp:revision>
  <dcterms:created xsi:type="dcterms:W3CDTF">2015-05-18T16:26:35Z</dcterms:created>
  <dcterms:modified xsi:type="dcterms:W3CDTF">2026-10-19T16:09:39Z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CA4E163E-EC08-4715-91B5-A6E79DD0F7DC</vt:lpwstr>
  </property>
  <property fmtid="{D5CDD505-2E9C-101B-9397-08002B2CF9AE}" pid="3" name="ArticulatePath">
    <vt:lpwstr>OHSU-PowerPoint-Template_v3compressed</vt:lpwstr>
  </property>
</Properties>
</file>