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1"/>
    <p:sldMasterId id="2147483680" r:id="rId2"/>
    <p:sldMasterId id="2147483671" r:id="rId3"/>
  </p:sldMasterIdLst>
  <p:notesMasterIdLst>
    <p:notesMasterId r:id="rId7"/>
  </p:notesMasterIdLst>
  <p:handoutMasterIdLst>
    <p:handoutMasterId r:id="rId8"/>
  </p:handoutMasterIdLst>
  <p:sldIdLst>
    <p:sldId id="300" r:id="rId4"/>
    <p:sldId id="349" r:id="rId5"/>
    <p:sldId id="314" r:id="rId6"/>
  </p:sldIdLst>
  <p:sldSz cx="12192000" cy="6858000"/>
  <p:notesSz cx="6858000" cy="9144000"/>
  <p:custDataLst>
    <p:tags r:id="rId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3F3"/>
    <a:srgbClr val="585E60"/>
    <a:srgbClr val="585E56"/>
    <a:srgbClr val="000000"/>
    <a:srgbClr val="82CAEA"/>
    <a:srgbClr val="52CEC2"/>
    <a:srgbClr val="84BADC"/>
    <a:srgbClr val="9DC8E3"/>
    <a:srgbClr val="4698CA"/>
    <a:srgbClr val="2F92D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27" autoAdjust="0"/>
    <p:restoredTop sz="96031" autoAdjust="0"/>
  </p:normalViewPr>
  <p:slideViewPr>
    <p:cSldViewPr snapToGrid="0" snapToObjects="1">
      <p:cViewPr varScale="1">
        <p:scale>
          <a:sx n="75" d="100"/>
          <a:sy n="75" d="100"/>
        </p:scale>
        <p:origin x="468" y="72"/>
      </p:cViewPr>
      <p:guideLst>
        <p:guide orient="horz" pos="2160"/>
        <p:guide pos="3840"/>
      </p:guideLst>
    </p:cSldViewPr>
  </p:slideViewPr>
  <p:outlineViewPr>
    <p:cViewPr>
      <p:scale>
        <a:sx n="33" d="100"/>
        <a:sy n="33" d="100"/>
      </p:scale>
      <p:origin x="0" y="9472"/>
    </p:cViewPr>
  </p:outlineViewPr>
  <p:notesTextViewPr>
    <p:cViewPr>
      <p:scale>
        <a:sx n="3" d="2"/>
        <a:sy n="3" d="2"/>
      </p:scale>
      <p:origin x="0" y="0"/>
    </p:cViewPr>
  </p:notesTextViewPr>
  <p:sorterViewPr>
    <p:cViewPr>
      <p:scale>
        <a:sx n="137" d="100"/>
        <a:sy n="137" d="100"/>
      </p:scale>
      <p:origin x="0" y="0"/>
    </p:cViewPr>
  </p:sorterViewPr>
  <p:notesViewPr>
    <p:cSldViewPr snapToGrid="0" snapToObjects="1">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Lato Regular"/>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7D67FC-230E-BC42-A146-28B6DAF9B6E5}" type="datetimeFigureOut">
              <a:rPr lang="en-US" smtClean="0">
                <a:latin typeface="Lato Regular"/>
              </a:rPr>
              <a:t>9/21/2026</a:t>
            </a:fld>
            <a:endParaRPr lang="en-US" dirty="0">
              <a:latin typeface="Lato Regular"/>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Lato Regular"/>
            </a:endParaRPr>
          </a:p>
        </p:txBody>
      </p:sp>
    </p:spTree>
    <p:extLst>
      <p:ext uri="{BB962C8B-B14F-4D97-AF65-F5344CB8AC3E}">
        <p14:creationId xmlns:p14="http://schemas.microsoft.com/office/powerpoint/2010/main" val="11041463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Lato Regular"/>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Lato Regular"/>
              </a:defRPr>
            </a:lvl1pPr>
          </a:lstStyle>
          <a:p>
            <a:fld id="{200DEFD9-7FA8-E342-B72A-1D2B906EA29E}" type="datetimeFigureOut">
              <a:rPr lang="en-US" smtClean="0"/>
              <a:pPr/>
              <a:t>9/21/2026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Lato Regular"/>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Lato Regular"/>
              </a:defRPr>
            </a:lvl1pPr>
          </a:lstStyle>
          <a:p>
            <a:fld id="{F7510C22-AB3E-3144-954A-30AFB7F4824B}" type="slidenum">
              <a:rPr lang="en-US" smtClean="0"/>
              <a:pPr/>
              <a:t>‹#›</a:t>
            </a:fld>
            <a:endParaRPr lang="en-US" dirty="0"/>
          </a:p>
        </p:txBody>
      </p:sp>
    </p:spTree>
    <p:extLst>
      <p:ext uri="{BB962C8B-B14F-4D97-AF65-F5344CB8AC3E}">
        <p14:creationId xmlns:p14="http://schemas.microsoft.com/office/powerpoint/2010/main" val="182804275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Lato Regular"/>
        <a:ea typeface="+mn-ea"/>
        <a:cs typeface="+mn-cs"/>
      </a:defRPr>
    </a:lvl1pPr>
    <a:lvl2pPr marL="457200" algn="l" defTabSz="457200" rtl="0" eaLnBrk="1" latinLnBrk="0" hangingPunct="1">
      <a:defRPr sz="1200" kern="1200">
        <a:solidFill>
          <a:schemeClr val="tx1"/>
        </a:solidFill>
        <a:latin typeface="Lato Regular"/>
        <a:ea typeface="+mn-ea"/>
        <a:cs typeface="+mn-cs"/>
      </a:defRPr>
    </a:lvl2pPr>
    <a:lvl3pPr marL="914400" algn="l" defTabSz="457200" rtl="0" eaLnBrk="1" latinLnBrk="0" hangingPunct="1">
      <a:defRPr sz="1200" kern="1200">
        <a:solidFill>
          <a:schemeClr val="tx1"/>
        </a:solidFill>
        <a:latin typeface="Lato Regular"/>
        <a:ea typeface="+mn-ea"/>
        <a:cs typeface="+mn-cs"/>
      </a:defRPr>
    </a:lvl3pPr>
    <a:lvl4pPr marL="1371600" algn="l" defTabSz="457200" rtl="0" eaLnBrk="1" latinLnBrk="0" hangingPunct="1">
      <a:defRPr sz="1200" kern="1200">
        <a:solidFill>
          <a:schemeClr val="tx1"/>
        </a:solidFill>
        <a:latin typeface="Lato Regular"/>
        <a:ea typeface="+mn-ea"/>
        <a:cs typeface="+mn-cs"/>
      </a:defRPr>
    </a:lvl4pPr>
    <a:lvl5pPr marL="1828800" algn="l" defTabSz="457200" rtl="0" eaLnBrk="1" latinLnBrk="0" hangingPunct="1">
      <a:defRPr sz="1200" kern="1200">
        <a:solidFill>
          <a:schemeClr val="tx1"/>
        </a:solidFill>
        <a:latin typeface="Lato Regular"/>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510C22-AB3E-3144-954A-30AFB7F4824B}" type="slidenum">
              <a:rPr lang="en-US" smtClean="0"/>
              <a:pPr/>
              <a:t>2</a:t>
            </a:fld>
            <a:endParaRPr lang="en-US" dirty="0"/>
          </a:p>
        </p:txBody>
      </p:sp>
    </p:spTree>
    <p:extLst>
      <p:ext uri="{BB962C8B-B14F-4D97-AF65-F5344CB8AC3E}">
        <p14:creationId xmlns:p14="http://schemas.microsoft.com/office/powerpoint/2010/main" val="1002382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hort Drop Quote, La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p:spPr>
        <p:txBody>
          <a:bodyPr/>
          <a:lstStyle>
            <a:lvl1pPr marL="0" indent="0">
              <a:buNone/>
              <a:defRPr/>
            </a:lvl1pPr>
          </a:lstStyle>
          <a:p>
            <a:endParaRPr lang="en-US" dirty="0"/>
          </a:p>
        </p:txBody>
      </p:sp>
      <p:sp>
        <p:nvSpPr>
          <p:cNvPr id="4" name="Title Placeholder 1"/>
          <p:cNvSpPr>
            <a:spLocks noGrp="1"/>
          </p:cNvSpPr>
          <p:nvPr>
            <p:ph type="title" hasCustomPrompt="1"/>
          </p:nvPr>
        </p:nvSpPr>
        <p:spPr>
          <a:xfrm>
            <a:off x="2586954" y="2010662"/>
            <a:ext cx="7066989" cy="3104177"/>
          </a:xfrm>
          <a:prstGeom prst="rect">
            <a:avLst/>
          </a:prstGeom>
        </p:spPr>
        <p:txBody>
          <a:bodyPr vert="horz" lIns="91440" tIns="45720" rIns="91440" bIns="45720" rtlCol="0" anchor="ctr">
            <a:normAutofit/>
          </a:bodyPr>
          <a:lstStyle>
            <a:lvl1pPr marL="228600" indent="-173736" algn="l">
              <a:defRPr baseline="0"/>
            </a:lvl1pPr>
          </a:lstStyle>
          <a:p>
            <a:r>
              <a:rPr lang="en-US" dirty="0"/>
              <a:t>“Click to edit drop quote”</a:t>
            </a:r>
            <a:br>
              <a:rPr lang="en-US" dirty="0"/>
            </a:br>
            <a:endParaRPr lang="en-US" dirty="0"/>
          </a:p>
        </p:txBody>
      </p:sp>
    </p:spTree>
    <p:extLst>
      <p:ext uri="{BB962C8B-B14F-4D97-AF65-F5344CB8AC3E}">
        <p14:creationId xmlns:p14="http://schemas.microsoft.com/office/powerpoint/2010/main" val="4088788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with White Box Short Drop Quot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p:spPr>
        <p:txBody>
          <a:bodyPr/>
          <a:lstStyle/>
          <a:p>
            <a:endParaRPr lang="en-US" dirty="0"/>
          </a:p>
        </p:txBody>
      </p:sp>
      <p:sp>
        <p:nvSpPr>
          <p:cNvPr id="4" name="Rectangle 3"/>
          <p:cNvSpPr/>
          <p:nvPr userDrawn="1"/>
        </p:nvSpPr>
        <p:spPr>
          <a:xfrm>
            <a:off x="1364029" y="1059713"/>
            <a:ext cx="9485500" cy="4738575"/>
          </a:xfrm>
          <a:prstGeom prst="rect">
            <a:avLst/>
          </a:prstGeom>
          <a:solidFill>
            <a:schemeClr val="bg1">
              <a:alpha val="79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Lato Regular"/>
            </a:endParaRPr>
          </a:p>
        </p:txBody>
      </p:sp>
      <p:sp>
        <p:nvSpPr>
          <p:cNvPr id="5" name="Title Placeholder 1"/>
          <p:cNvSpPr>
            <a:spLocks noGrp="1"/>
          </p:cNvSpPr>
          <p:nvPr>
            <p:ph type="title" hasCustomPrompt="1"/>
          </p:nvPr>
        </p:nvSpPr>
        <p:spPr>
          <a:xfrm>
            <a:off x="2586954" y="2010662"/>
            <a:ext cx="7066989" cy="3104177"/>
          </a:xfrm>
          <a:prstGeom prst="rect">
            <a:avLst/>
          </a:prstGeom>
        </p:spPr>
        <p:txBody>
          <a:bodyPr vert="horz" lIns="91440" tIns="45720" rIns="91440" bIns="45720" rtlCol="0" anchor="ctr">
            <a:normAutofit/>
          </a:bodyPr>
          <a:lstStyle>
            <a:lvl1pPr marL="228600" indent="-173736" algn="l">
              <a:defRPr baseline="0"/>
            </a:lvl1pPr>
          </a:lstStyle>
          <a:p>
            <a:r>
              <a:rPr lang="en-US" dirty="0"/>
              <a:t>“Click to edit drop quote”</a:t>
            </a:r>
            <a:br>
              <a:rPr lang="en-US" dirty="0"/>
            </a:br>
            <a:endParaRPr lang="en-US" dirty="0"/>
          </a:p>
        </p:txBody>
      </p:sp>
    </p:spTree>
    <p:extLst>
      <p:ext uri="{BB962C8B-B14F-4D97-AF65-F5344CB8AC3E}">
        <p14:creationId xmlns:p14="http://schemas.microsoft.com/office/powerpoint/2010/main" val="1839495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163359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68246" y="482088"/>
            <a:ext cx="10708423" cy="58203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p:txBody>
      </p:sp>
    </p:spTree>
    <p:extLst>
      <p:ext uri="{BB962C8B-B14F-4D97-AF65-F5344CB8AC3E}">
        <p14:creationId xmlns:p14="http://schemas.microsoft.com/office/powerpoint/2010/main" val="87431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0331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y Heading and Subhead w/Logo">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1301751" y="693204"/>
            <a:ext cx="9568643" cy="953787"/>
          </a:xfrm>
        </p:spPr>
        <p:txBody>
          <a:bodyPr>
            <a:normAutofit/>
          </a:bodyPr>
          <a:lstStyle>
            <a:lvl1pPr algn="l">
              <a:defRPr sz="4000"/>
            </a:lvl1pPr>
          </a:lstStyle>
          <a:p>
            <a:r>
              <a:rPr lang="en-US" dirty="0"/>
              <a:t>Click to edit master title style</a:t>
            </a:r>
          </a:p>
        </p:txBody>
      </p:sp>
      <p:sp>
        <p:nvSpPr>
          <p:cNvPr id="5" name="Subtitle 2"/>
          <p:cNvSpPr>
            <a:spLocks noGrp="1"/>
          </p:cNvSpPr>
          <p:nvPr>
            <p:ph type="subTitle" idx="1" hasCustomPrompt="1"/>
          </p:nvPr>
        </p:nvSpPr>
        <p:spPr>
          <a:xfrm>
            <a:off x="1301751" y="1776331"/>
            <a:ext cx="9568643" cy="1269892"/>
          </a:xfrm>
        </p:spPr>
        <p:txBody>
          <a:bodyPr>
            <a:normAutofit/>
          </a:bodyPr>
          <a:lstStyle>
            <a:lvl1pPr marL="0" indent="0" algn="l">
              <a:buNone/>
              <a:defRPr sz="1800">
                <a:solidFill>
                  <a:srgbClr val="FFFFFF"/>
                </a:solidFill>
                <a:latin typeface="Noto Serif"/>
                <a:cs typeface="Noto Serif"/>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Text Placeholder 4"/>
          <p:cNvSpPr>
            <a:spLocks noGrp="1"/>
          </p:cNvSpPr>
          <p:nvPr>
            <p:ph type="body" sz="quarter" idx="10" hasCustomPrompt="1"/>
          </p:nvPr>
        </p:nvSpPr>
        <p:spPr>
          <a:xfrm>
            <a:off x="1301751" y="3693229"/>
            <a:ext cx="9567333" cy="1598613"/>
          </a:xfrm>
        </p:spPr>
        <p:txBody>
          <a:bodyPr>
            <a:noAutofit/>
          </a:bodyPr>
          <a:lstStyle>
            <a:lvl1pPr marL="0" indent="0">
              <a:buNone/>
              <a:defRPr sz="1800">
                <a:latin typeface="Noto Serif"/>
                <a:cs typeface="Noto Serif"/>
              </a:defRPr>
            </a:lvl1pPr>
            <a:lvl2pPr marL="457200" indent="0">
              <a:buNone/>
              <a:defRPr sz="1800">
                <a:latin typeface="Noto Serif"/>
                <a:cs typeface="Noto Serif"/>
              </a:defRPr>
            </a:lvl2pPr>
            <a:lvl3pPr marL="914400" indent="0">
              <a:buNone/>
              <a:defRPr sz="1800">
                <a:latin typeface="Noto Serif"/>
                <a:cs typeface="Noto Serif"/>
              </a:defRPr>
            </a:lvl3pPr>
            <a:lvl4pPr marL="1371600" indent="0">
              <a:buNone/>
              <a:defRPr sz="1800">
                <a:latin typeface="Noto Serif"/>
                <a:cs typeface="Noto Serif"/>
              </a:defRPr>
            </a:lvl4pPr>
            <a:lvl5pPr marL="1828800" indent="0">
              <a:buNone/>
              <a:defRPr sz="1800">
                <a:latin typeface="Noto Serif"/>
                <a:cs typeface="Noto Serif"/>
              </a:defRPr>
            </a:lvl5pPr>
          </a:lstStyle>
          <a:p>
            <a:pPr lvl="0"/>
            <a:r>
              <a:rPr lang="en-US" dirty="0"/>
              <a:t>Click to edit master text styles</a:t>
            </a:r>
          </a:p>
        </p:txBody>
      </p:sp>
      <p:sp>
        <p:nvSpPr>
          <p:cNvPr id="7" name="Text Placeholder 7"/>
          <p:cNvSpPr>
            <a:spLocks noGrp="1"/>
          </p:cNvSpPr>
          <p:nvPr>
            <p:ph type="body" sz="quarter" idx="11" hasCustomPrompt="1"/>
          </p:nvPr>
        </p:nvSpPr>
        <p:spPr>
          <a:xfrm>
            <a:off x="1302186" y="3139754"/>
            <a:ext cx="9567333" cy="459107"/>
          </a:xfrm>
        </p:spPr>
        <p:txBody>
          <a:bodyPr>
            <a:normAutofit/>
          </a:bodyPr>
          <a:lstStyle>
            <a:lvl1pPr marL="0" indent="0">
              <a:buNone/>
              <a:defRPr sz="2400" baseline="0">
                <a:solidFill>
                  <a:schemeClr val="bg1"/>
                </a:solidFill>
                <a:latin typeface="Lato Regular"/>
                <a:cs typeface="Lato Regular"/>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subhead</a:t>
            </a:r>
          </a:p>
        </p:txBody>
      </p:sp>
      <p:sp>
        <p:nvSpPr>
          <p:cNvPr id="8" name="Slide Number Placeholder 5"/>
          <p:cNvSpPr>
            <a:spLocks noGrp="1"/>
          </p:cNvSpPr>
          <p:nvPr userDrawn="1"/>
        </p:nvSpPr>
        <p:spPr>
          <a:xfrm>
            <a:off x="282106" y="6358533"/>
            <a:ext cx="788457" cy="365125"/>
          </a:xfrm>
          <a:prstGeom prst="rect">
            <a:avLst/>
          </a:prstGeom>
        </p:spPr>
        <p:txBody>
          <a:bodyPr vert="horz" lIns="91440" tIns="45720" rIns="91440" bIns="4572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2A59DB8F-8FAF-2B4A-8A2B-8E81A1CA772A}" type="slidenum">
              <a:rPr lang="en-US" sz="1200" smtClean="0">
                <a:solidFill>
                  <a:schemeClr val="bg1"/>
                </a:solidFill>
                <a:latin typeface="Noto Serif" charset="0"/>
                <a:ea typeface="Noto Serif" charset="0"/>
                <a:cs typeface="Noto Serif" charset="0"/>
              </a:rPr>
              <a:pPr algn="l"/>
              <a:t>‹#›</a:t>
            </a:fld>
            <a:endParaRPr lang="en-US" sz="1200" dirty="0">
              <a:solidFill>
                <a:schemeClr val="bg1"/>
              </a:solidFill>
              <a:latin typeface="Noto Serif" charset="0"/>
              <a:ea typeface="Noto Serif" charset="0"/>
              <a:cs typeface="Noto Serif" charset="0"/>
            </a:endParaRPr>
          </a:p>
        </p:txBody>
      </p:sp>
    </p:spTree>
    <p:extLst>
      <p:ext uri="{BB962C8B-B14F-4D97-AF65-F5344CB8AC3E}">
        <p14:creationId xmlns:p14="http://schemas.microsoft.com/office/powerpoint/2010/main" val="3611636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ay Headline and Bulleted List">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1081816" y="687189"/>
            <a:ext cx="10045907" cy="1143000"/>
          </a:xfrm>
          <a:prstGeom prst="rect">
            <a:avLst/>
          </a:prstGeom>
        </p:spPr>
        <p:txBody>
          <a:bodyPr vert="horz" lIns="91440" tIns="45720" rIns="91440" bIns="45720" rtlCol="0" anchor="ctr">
            <a:normAutofit/>
          </a:bodyPr>
          <a:lstStyle/>
          <a:p>
            <a:r>
              <a:rPr lang="en-US" dirty="0"/>
              <a:t>Click to edit master title style</a:t>
            </a:r>
          </a:p>
        </p:txBody>
      </p:sp>
      <p:sp>
        <p:nvSpPr>
          <p:cNvPr id="6" name="Text Placeholder 5"/>
          <p:cNvSpPr>
            <a:spLocks noGrp="1"/>
          </p:cNvSpPr>
          <p:nvPr>
            <p:ph type="body" sz="quarter" idx="10"/>
          </p:nvPr>
        </p:nvSpPr>
        <p:spPr>
          <a:xfrm>
            <a:off x="1081618" y="1886222"/>
            <a:ext cx="10045700" cy="3011487"/>
          </a:xfrm>
        </p:spPr>
        <p:txBody>
          <a:bodyPr/>
          <a:lstStyle>
            <a:lvl1pPr>
              <a:lnSpc>
                <a:spcPct val="130000"/>
              </a:lnSpc>
              <a:defRPr/>
            </a:lvl1pPr>
            <a:lvl2pPr>
              <a:lnSpc>
                <a:spcPct val="130000"/>
              </a:lnSpc>
              <a:defRPr/>
            </a:lvl2pPr>
            <a:lvl3pPr>
              <a:lnSpc>
                <a:spcPct val="130000"/>
              </a:lnSpc>
              <a:defRPr/>
            </a:lvl3pPr>
            <a:lvl4pPr>
              <a:lnSpc>
                <a:spcPct val="130000"/>
              </a:lnSpc>
              <a:defRPr/>
            </a:lvl4pPr>
            <a:lvl5pPr>
              <a:lnSpc>
                <a:spcPct val="13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userDrawn="1"/>
        </p:nvSpPr>
        <p:spPr>
          <a:xfrm>
            <a:off x="282106" y="6358533"/>
            <a:ext cx="788457" cy="365125"/>
          </a:xfrm>
          <a:prstGeom prst="rect">
            <a:avLst/>
          </a:prstGeom>
        </p:spPr>
        <p:txBody>
          <a:bodyPr vert="horz" lIns="91440" tIns="45720" rIns="91440" bIns="4572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2A59DB8F-8FAF-2B4A-8A2B-8E81A1CA772A}" type="slidenum">
              <a:rPr lang="en-US" sz="1200" smtClean="0">
                <a:solidFill>
                  <a:schemeClr val="bg1"/>
                </a:solidFill>
                <a:latin typeface="Noto Serif" charset="0"/>
                <a:ea typeface="Noto Serif" charset="0"/>
                <a:cs typeface="Noto Serif" charset="0"/>
              </a:rPr>
              <a:pPr algn="l"/>
              <a:t>‹#›</a:t>
            </a:fld>
            <a:endParaRPr lang="en-US" sz="1200" dirty="0">
              <a:solidFill>
                <a:schemeClr val="bg1"/>
              </a:solidFill>
              <a:latin typeface="Noto Serif" charset="0"/>
              <a:ea typeface="Noto Serif" charset="0"/>
              <a:cs typeface="Noto Serif" charset="0"/>
            </a:endParaRPr>
          </a:p>
        </p:txBody>
      </p:sp>
    </p:spTree>
    <p:extLst>
      <p:ext uri="{BB962C8B-B14F-4D97-AF65-F5344CB8AC3E}">
        <p14:creationId xmlns:p14="http://schemas.microsoft.com/office/powerpoint/2010/main" val="3892979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ay Short Drop Quote ">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2586954" y="1774101"/>
            <a:ext cx="7447292" cy="3340740"/>
          </a:xfrm>
        </p:spPr>
        <p:txBody>
          <a:bodyPr>
            <a:normAutofit/>
          </a:bodyPr>
          <a:lstStyle>
            <a:lvl1pPr marL="228600" indent="-173736">
              <a:buNone/>
              <a:defRPr sz="4400" b="0" i="0" baseline="0">
                <a:latin typeface="Lato Regular"/>
                <a:cs typeface="Lato Regular"/>
              </a:defRPr>
            </a:lvl1pPr>
            <a:lvl2pPr>
              <a:defRPr b="0" i="0">
                <a:latin typeface="Lato Light"/>
                <a:cs typeface="Lato Light"/>
              </a:defRPr>
            </a:lvl2pPr>
            <a:lvl3pPr>
              <a:defRPr b="0" i="0">
                <a:latin typeface="Lato Light"/>
                <a:cs typeface="Lato Light"/>
              </a:defRPr>
            </a:lvl3pPr>
            <a:lvl4pPr>
              <a:defRPr b="0" i="0">
                <a:latin typeface="Lato Light"/>
                <a:cs typeface="Lato Light"/>
              </a:defRPr>
            </a:lvl4pPr>
            <a:lvl5pPr>
              <a:defRPr b="0" i="0">
                <a:latin typeface="Lato Light"/>
                <a:cs typeface="Lato Light"/>
              </a:defRPr>
            </a:lvl5pPr>
          </a:lstStyle>
          <a:p>
            <a:pPr lvl="0"/>
            <a:r>
              <a:rPr lang="en-US" dirty="0"/>
              <a:t>“Click to edit drop quote style”</a:t>
            </a:r>
          </a:p>
        </p:txBody>
      </p:sp>
      <p:sp>
        <p:nvSpPr>
          <p:cNvPr id="3" name="Slide Number Placeholder 5"/>
          <p:cNvSpPr>
            <a:spLocks noGrp="1"/>
          </p:cNvSpPr>
          <p:nvPr userDrawn="1"/>
        </p:nvSpPr>
        <p:spPr>
          <a:xfrm>
            <a:off x="282106" y="6358533"/>
            <a:ext cx="788457" cy="365125"/>
          </a:xfrm>
          <a:prstGeom prst="rect">
            <a:avLst/>
          </a:prstGeom>
        </p:spPr>
        <p:txBody>
          <a:bodyPr vert="horz" lIns="91440" tIns="45720" rIns="91440" bIns="4572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2A59DB8F-8FAF-2B4A-8A2B-8E81A1CA772A}" type="slidenum">
              <a:rPr lang="en-US" sz="1200" smtClean="0">
                <a:solidFill>
                  <a:schemeClr val="bg1"/>
                </a:solidFill>
                <a:latin typeface="Noto Serif" charset="0"/>
                <a:ea typeface="Noto Serif" charset="0"/>
                <a:cs typeface="Noto Serif" charset="0"/>
              </a:rPr>
              <a:pPr algn="l"/>
              <a:t>‹#›</a:t>
            </a:fld>
            <a:endParaRPr lang="en-US" sz="1200" dirty="0">
              <a:solidFill>
                <a:schemeClr val="bg1"/>
              </a:solidFill>
              <a:latin typeface="Noto Serif" charset="0"/>
              <a:ea typeface="Noto Serif" charset="0"/>
              <a:cs typeface="Noto Serif" charset="0"/>
            </a:endParaRPr>
          </a:p>
        </p:txBody>
      </p:sp>
    </p:spTree>
    <p:extLst>
      <p:ext uri="{BB962C8B-B14F-4D97-AF65-F5344CB8AC3E}">
        <p14:creationId xmlns:p14="http://schemas.microsoft.com/office/powerpoint/2010/main" val="1616783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ay Blank w/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9258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y Long Drop Quote, Noto Serif">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070564" y="980127"/>
            <a:ext cx="10139977" cy="3370427"/>
          </a:xfrm>
        </p:spPr>
        <p:txBody>
          <a:bodyPr>
            <a:normAutofit/>
          </a:bodyPr>
          <a:lstStyle>
            <a:lvl1pPr algn="l">
              <a:lnSpc>
                <a:spcPct val="120000"/>
              </a:lnSpc>
              <a:defRPr sz="2800" baseline="0">
                <a:solidFill>
                  <a:schemeClr val="bg1"/>
                </a:solidFill>
                <a:latin typeface="Noto Serif"/>
                <a:cs typeface="Noto Serif"/>
              </a:defRPr>
            </a:lvl1pPr>
          </a:lstStyle>
          <a:p>
            <a:r>
              <a:rPr lang="en-US" dirty="0"/>
              <a:t>Click to add long drop quote. Click to add long drop quote. Click to add long drop quote. Click to add long drop quote. Click to add long drop quote. Click to add long drop quote. Click to add long drop quote. Click to add long drop quote. Click to add long drop quote. Click to add long drop quote.</a:t>
            </a:r>
          </a:p>
        </p:txBody>
      </p:sp>
      <p:sp>
        <p:nvSpPr>
          <p:cNvPr id="4" name="Text Placeholder 4"/>
          <p:cNvSpPr>
            <a:spLocks noGrp="1"/>
          </p:cNvSpPr>
          <p:nvPr>
            <p:ph type="body" sz="quarter" idx="10" hasCustomPrompt="1"/>
          </p:nvPr>
        </p:nvSpPr>
        <p:spPr>
          <a:xfrm>
            <a:off x="1070563" y="4779721"/>
            <a:ext cx="5482167" cy="504825"/>
          </a:xfrm>
        </p:spPr>
        <p:txBody>
          <a:bodyPr/>
          <a:lstStyle>
            <a:lvl1pPr marL="0" indent="0">
              <a:buNone/>
              <a:defRPr sz="2000"/>
            </a:lvl1pPr>
          </a:lstStyle>
          <a:p>
            <a:pPr lvl="0"/>
            <a:r>
              <a:rPr lang="en-US" dirty="0"/>
              <a:t>— Click to add attribution</a:t>
            </a:r>
          </a:p>
        </p:txBody>
      </p:sp>
      <p:sp>
        <p:nvSpPr>
          <p:cNvPr id="5" name="Slide Number Placeholder 5"/>
          <p:cNvSpPr>
            <a:spLocks noGrp="1"/>
          </p:cNvSpPr>
          <p:nvPr userDrawn="1"/>
        </p:nvSpPr>
        <p:spPr>
          <a:xfrm>
            <a:off x="282106" y="6358533"/>
            <a:ext cx="788457" cy="365125"/>
          </a:xfrm>
          <a:prstGeom prst="rect">
            <a:avLst/>
          </a:prstGeom>
        </p:spPr>
        <p:txBody>
          <a:bodyPr vert="horz" lIns="91440" tIns="45720" rIns="91440" bIns="4572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2A59DB8F-8FAF-2B4A-8A2B-8E81A1CA772A}" type="slidenum">
              <a:rPr lang="en-US" sz="1200" smtClean="0">
                <a:solidFill>
                  <a:schemeClr val="bg1"/>
                </a:solidFill>
                <a:latin typeface="Noto Serif" charset="0"/>
                <a:ea typeface="Noto Serif" charset="0"/>
                <a:cs typeface="Noto Serif" charset="0"/>
              </a:rPr>
              <a:pPr algn="l"/>
              <a:t>‹#›</a:t>
            </a:fld>
            <a:endParaRPr lang="en-US" sz="1200" dirty="0">
              <a:solidFill>
                <a:schemeClr val="bg1"/>
              </a:solidFill>
              <a:latin typeface="Noto Serif" charset="0"/>
              <a:ea typeface="Noto Serif" charset="0"/>
              <a:cs typeface="Noto Serif" charset="0"/>
            </a:endParaRPr>
          </a:p>
        </p:txBody>
      </p:sp>
    </p:spTree>
    <p:extLst>
      <p:ext uri="{BB962C8B-B14F-4D97-AF65-F5344CB8AC3E}">
        <p14:creationId xmlns:p14="http://schemas.microsoft.com/office/powerpoint/2010/main" val="3191244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Grey Blank">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rgbClr val="585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364852"/>
              </a:solidFill>
              <a:latin typeface="Lato Regular"/>
            </a:endParaRPr>
          </a:p>
        </p:txBody>
      </p:sp>
    </p:spTree>
    <p:extLst>
      <p:ext uri="{BB962C8B-B14F-4D97-AF65-F5344CB8AC3E}">
        <p14:creationId xmlns:p14="http://schemas.microsoft.com/office/powerpoint/2010/main" val="7190869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07245" y="691263"/>
            <a:ext cx="9779372"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07245" y="2016826"/>
            <a:ext cx="9779372" cy="406727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88975880"/>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67" r:id="rId3"/>
    <p:sldLayoutId id="2147483668" r:id="rId4"/>
    <p:sldLayoutId id="2147483670" r:id="rId5"/>
  </p:sldLayoutIdLst>
  <p:hf hdr="0" ftr="0" dt="0"/>
  <p:txStyles>
    <p:titleStyle>
      <a:lvl1pPr algn="l" defTabSz="457200" rtl="0" eaLnBrk="1" latinLnBrk="0" hangingPunct="1">
        <a:spcBef>
          <a:spcPct val="0"/>
        </a:spcBef>
        <a:buNone/>
        <a:defRPr sz="4400" b="0" i="0" kern="1200">
          <a:solidFill>
            <a:srgbClr val="002776"/>
          </a:solidFill>
          <a:latin typeface="Lato Regular"/>
          <a:ea typeface="+mj-ea"/>
          <a:cs typeface="Lato Regular"/>
        </a:defRPr>
      </a:lvl1pPr>
    </p:titleStyle>
    <p:bodyStyle>
      <a:lvl1pPr marL="342900" indent="-342900" algn="l" defTabSz="457200" rtl="0" eaLnBrk="1" latinLnBrk="0" hangingPunct="1">
        <a:spcBef>
          <a:spcPct val="20000"/>
        </a:spcBef>
        <a:buFont typeface="Arial"/>
        <a:buChar char="•"/>
        <a:defRPr sz="3200" b="0" i="0" kern="1200">
          <a:solidFill>
            <a:srgbClr val="585E60"/>
          </a:solidFill>
          <a:latin typeface="Noto Serif"/>
          <a:ea typeface="+mn-ea"/>
          <a:cs typeface="Noto Serif"/>
        </a:defRPr>
      </a:lvl1pPr>
      <a:lvl2pPr marL="742950" indent="-285750" algn="l" defTabSz="457200" rtl="0" eaLnBrk="1" latinLnBrk="0" hangingPunct="1">
        <a:spcBef>
          <a:spcPct val="20000"/>
        </a:spcBef>
        <a:buFont typeface="Arial"/>
        <a:buChar char="–"/>
        <a:defRPr sz="2800" b="0" i="0" kern="1200">
          <a:solidFill>
            <a:srgbClr val="585E60"/>
          </a:solidFill>
          <a:latin typeface="Noto Serif"/>
          <a:ea typeface="+mn-ea"/>
          <a:cs typeface="Noto Serif"/>
        </a:defRPr>
      </a:lvl2pPr>
      <a:lvl3pPr marL="1143000" indent="-228600" algn="l" defTabSz="457200" rtl="0" eaLnBrk="1" latinLnBrk="0" hangingPunct="1">
        <a:spcBef>
          <a:spcPct val="20000"/>
        </a:spcBef>
        <a:buFont typeface="Arial"/>
        <a:buChar char="•"/>
        <a:defRPr sz="2400" b="0" i="0" kern="1200">
          <a:solidFill>
            <a:srgbClr val="585E60"/>
          </a:solidFill>
          <a:latin typeface="Noto Serif"/>
          <a:ea typeface="+mn-ea"/>
          <a:cs typeface="Noto Serif"/>
        </a:defRPr>
      </a:lvl3pPr>
      <a:lvl4pPr marL="1600200" indent="-228600" algn="l" defTabSz="457200" rtl="0" eaLnBrk="1" latinLnBrk="0" hangingPunct="1">
        <a:spcBef>
          <a:spcPct val="20000"/>
        </a:spcBef>
        <a:buFont typeface="Arial"/>
        <a:buChar char="–"/>
        <a:defRPr sz="2000" b="0" i="0" kern="1200">
          <a:solidFill>
            <a:srgbClr val="585E60"/>
          </a:solidFill>
          <a:latin typeface="Noto Serif"/>
          <a:ea typeface="+mn-ea"/>
          <a:cs typeface="Noto Serif"/>
        </a:defRPr>
      </a:lvl4pPr>
      <a:lvl5pPr marL="2057400" indent="-228600" algn="l" defTabSz="457200" rtl="0" eaLnBrk="1" latinLnBrk="0" hangingPunct="1">
        <a:spcBef>
          <a:spcPct val="20000"/>
        </a:spcBef>
        <a:buFont typeface="Arial"/>
        <a:buChar char="»"/>
        <a:defRPr sz="2000" b="0" i="0" kern="1200">
          <a:solidFill>
            <a:srgbClr val="585E60"/>
          </a:solidFill>
          <a:latin typeface="Noto Serif"/>
          <a:ea typeface="+mn-ea"/>
          <a:cs typeface="Noto Serif"/>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rgbClr val="585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364852"/>
              </a:solidFill>
              <a:latin typeface="Lato Regular"/>
            </a:endParaRPr>
          </a:p>
        </p:txBody>
      </p:sp>
      <p:sp>
        <p:nvSpPr>
          <p:cNvPr id="2" name="Title Placeholder 1"/>
          <p:cNvSpPr>
            <a:spLocks noGrp="1"/>
          </p:cNvSpPr>
          <p:nvPr>
            <p:ph type="title"/>
          </p:nvPr>
        </p:nvSpPr>
        <p:spPr>
          <a:xfrm>
            <a:off x="1081816" y="693736"/>
            <a:ext cx="10045907"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081816" y="2019299"/>
            <a:ext cx="10045907" cy="314303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OHSU-REV.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127723" y="5838286"/>
            <a:ext cx="576603" cy="740664"/>
          </a:xfrm>
          <a:prstGeom prst="rect">
            <a:avLst/>
          </a:prstGeom>
        </p:spPr>
      </p:pic>
    </p:spTree>
    <p:extLst>
      <p:ext uri="{BB962C8B-B14F-4D97-AF65-F5344CB8AC3E}">
        <p14:creationId xmlns:p14="http://schemas.microsoft.com/office/powerpoint/2010/main" val="1399091007"/>
      </p:ext>
    </p:extLst>
  </p:cSld>
  <p:clrMap bg1="lt1" tx1="dk1" bg2="lt2" tx2="dk2" accent1="accent1" accent2="accent2" accent3="accent3" accent4="accent4" accent5="accent5" accent6="accent6" hlink="hlink" folHlink="folHlink"/>
  <p:sldLayoutIdLst>
    <p:sldLayoutId id="2147483681" r:id="rId1"/>
    <p:sldLayoutId id="2147483688" r:id="rId2"/>
    <p:sldLayoutId id="2147483674" r:id="rId3"/>
    <p:sldLayoutId id="2147483682" r:id="rId4"/>
    <p:sldLayoutId id="2147483686" r:id="rId5"/>
  </p:sldLayoutIdLst>
  <p:hf hdr="0" ftr="0" dt="0"/>
  <p:txStyles>
    <p:titleStyle>
      <a:lvl1pPr algn="l" defTabSz="457200" rtl="0" eaLnBrk="1" latinLnBrk="0" hangingPunct="1">
        <a:spcBef>
          <a:spcPct val="0"/>
        </a:spcBef>
        <a:buNone/>
        <a:defRPr sz="4400" b="0" i="0" kern="1200">
          <a:solidFill>
            <a:schemeClr val="bg1"/>
          </a:solidFill>
          <a:latin typeface="Lato Regular"/>
          <a:ea typeface="+mj-ea"/>
          <a:cs typeface="Lato Regular"/>
        </a:defRPr>
      </a:lvl1pPr>
    </p:titleStyle>
    <p:bodyStyle>
      <a:lvl1pPr marL="342900" indent="-34290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1pPr>
      <a:lvl2pPr marL="742950" indent="-28575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2pPr>
      <a:lvl3pPr marL="1143000" indent="-22860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3pPr>
      <a:lvl4pPr marL="1600200" indent="-22860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4pPr>
      <a:lvl5pPr marL="2057400" indent="-22860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rgbClr val="585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364852"/>
              </a:solidFill>
              <a:latin typeface="Lato Regular"/>
            </a:endParaRPr>
          </a:p>
        </p:txBody>
      </p:sp>
      <p:sp>
        <p:nvSpPr>
          <p:cNvPr id="2" name="Title Placeholder 1"/>
          <p:cNvSpPr>
            <a:spLocks noGrp="1"/>
          </p:cNvSpPr>
          <p:nvPr>
            <p:ph type="title"/>
          </p:nvPr>
        </p:nvSpPr>
        <p:spPr>
          <a:xfrm>
            <a:off x="1003424" y="667743"/>
            <a:ext cx="10202691" cy="1143000"/>
          </a:xfrm>
          <a:prstGeom prst="rect">
            <a:avLst/>
          </a:prstGeom>
          <a:ln>
            <a:noFill/>
          </a:ln>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003424" y="1993306"/>
            <a:ext cx="10202691" cy="405552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77055342"/>
      </p:ext>
    </p:extLst>
  </p:cSld>
  <p:clrMap bg1="lt1" tx1="dk1" bg2="lt2" tx2="dk2" accent1="accent1" accent2="accent2" accent3="accent3" accent4="accent4" accent5="accent5" accent6="accent6" hlink="hlink" folHlink="folHlink"/>
  <p:sldLayoutIdLst>
    <p:sldLayoutId id="2147483678" r:id="rId1"/>
  </p:sldLayoutIdLst>
  <p:hf hdr="0" ftr="0" dt="0"/>
  <p:txStyles>
    <p:titleStyle>
      <a:lvl1pPr algn="l" defTabSz="457200" rtl="0" eaLnBrk="1" latinLnBrk="0" hangingPunct="1">
        <a:spcBef>
          <a:spcPct val="0"/>
        </a:spcBef>
        <a:buNone/>
        <a:defRPr sz="4400" b="0" i="0" kern="1200">
          <a:solidFill>
            <a:schemeClr val="bg1"/>
          </a:solidFill>
          <a:latin typeface="Lato Regular"/>
          <a:ea typeface="+mj-ea"/>
          <a:cs typeface="Lato Regular"/>
        </a:defRPr>
      </a:lvl1pPr>
    </p:titleStyle>
    <p:bodyStyle>
      <a:lvl1pPr marL="342900" indent="-34290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1pPr>
      <a:lvl2pPr marL="742950" indent="-28575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2pPr>
      <a:lvl3pPr marL="1143000" indent="-22860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3pPr>
      <a:lvl4pPr marL="1600200" indent="-22860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4pPr>
      <a:lvl5pPr marL="2057400" indent="-22860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hyperlink" Target="https://www.ohsu.edu/school-of-medicine/faculty-development/early-career-advancement-program/" TargetMode="External"/><Relationship Id="rId7" Type="http://schemas.openxmlformats.org/officeDocument/2006/relationships/hyperlink" Target="https://www.ohsu.edu/school-of-medicine/faculty-development/mid-career-clinical-leadership-development-program"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www.ohsu.edu/school-of-medicine/management/paths-leadership" TargetMode="External"/><Relationship Id="rId5" Type="http://schemas.openxmlformats.org/officeDocument/2006/relationships/image" Target="../media/image3.png"/><Relationship Id="rId4" Type="http://schemas.openxmlformats.org/officeDocument/2006/relationships/hyperlink" Target="https://app.smartsheet.com/b/form/e4d5d363c01a494e8ebe32bbf42ae977"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slideLayout" Target="../slideLayouts/slideLayout6.xml"/><Relationship Id="rId1" Type="http://schemas.openxmlformats.org/officeDocument/2006/relationships/tags" Target="../tags/tag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585E60"/>
        </a:solidFill>
        <a:effectLst/>
      </p:bgPr>
    </p:bg>
    <p:spTree>
      <p:nvGrpSpPr>
        <p:cNvPr id="1" name=""/>
        <p:cNvGrpSpPr/>
        <p:nvPr/>
      </p:nvGrpSpPr>
      <p:grpSpPr>
        <a:xfrm>
          <a:off x="0" y="0"/>
          <a:ext cx="0" cy="0"/>
          <a:chOff x="0" y="0"/>
          <a:chExt cx="0" cy="0"/>
        </a:xfrm>
      </p:grpSpPr>
      <p:pic>
        <p:nvPicPr>
          <p:cNvPr id="13" name="Picture 12">
            <a:extLs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a:ext>
            </a:extLst>
          </a:blip>
          <a:srcRect r="162"/>
          <a:stretch/>
        </p:blipFill>
        <p:spPr>
          <a:xfrm>
            <a:off x="0" y="0"/>
            <a:ext cx="12192000" cy="6429375"/>
          </a:xfrm>
          <a:prstGeom prst="rect">
            <a:avLst/>
          </a:prstGeom>
        </p:spPr>
      </p:pic>
      <p:sp>
        <p:nvSpPr>
          <p:cNvPr id="12" name="Title 11"/>
          <p:cNvSpPr>
            <a:spLocks noGrp="1"/>
          </p:cNvSpPr>
          <p:nvPr>
            <p:ph type="ctrTitle"/>
          </p:nvPr>
        </p:nvSpPr>
        <p:spPr>
          <a:xfrm>
            <a:off x="173803" y="3577623"/>
            <a:ext cx="7176482" cy="745853"/>
          </a:xfrm>
        </p:spPr>
        <p:txBody>
          <a:bodyPr>
            <a:normAutofit fontScale="90000"/>
          </a:bodyPr>
          <a:lstStyle/>
          <a:p>
            <a:r>
              <a:rPr lang="en-US" dirty="0"/>
              <a:t>OHSU </a:t>
            </a:r>
            <a:r>
              <a:rPr lang="en-US" dirty="0" err="1"/>
              <a:t>SoM</a:t>
            </a:r>
            <a:r>
              <a:rPr lang="en-US" dirty="0"/>
              <a:t> Faculty Development</a:t>
            </a:r>
          </a:p>
        </p:txBody>
      </p:sp>
      <p:sp>
        <p:nvSpPr>
          <p:cNvPr id="9" name="Subtitle 8"/>
          <p:cNvSpPr>
            <a:spLocks noGrp="1"/>
          </p:cNvSpPr>
          <p:nvPr>
            <p:ph type="subTitle" idx="1"/>
          </p:nvPr>
        </p:nvSpPr>
        <p:spPr>
          <a:xfrm>
            <a:off x="174785" y="4323476"/>
            <a:ext cx="5450480" cy="490882"/>
          </a:xfrm>
        </p:spPr>
        <p:txBody>
          <a:bodyPr/>
          <a:lstStyle/>
          <a:p>
            <a:r>
              <a:rPr lang="en-US" dirty="0">
                <a:solidFill>
                  <a:schemeClr val="bg1"/>
                </a:solidFill>
                <a:latin typeface="Lato Regular"/>
                <a:cs typeface="Lato Regular"/>
              </a:rPr>
              <a:t>Upcoming Opportunities</a:t>
            </a:r>
          </a:p>
          <a:p>
            <a:endParaRPr lang="en-US" dirty="0"/>
          </a:p>
        </p:txBody>
      </p:sp>
      <p:cxnSp>
        <p:nvCxnSpPr>
          <p:cNvPr id="6" name="Straight Connector 5" title="Straight line."/>
          <p:cNvCxnSpPr/>
          <p:nvPr/>
        </p:nvCxnSpPr>
        <p:spPr>
          <a:xfrm>
            <a:off x="174785" y="5762880"/>
            <a:ext cx="7594261" cy="864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10"/>
          <p:cNvSpPr>
            <a:spLocks noGrp="1"/>
          </p:cNvSpPr>
          <p:nvPr>
            <p:ph type="body" sz="quarter" idx="11"/>
          </p:nvPr>
        </p:nvSpPr>
        <p:spPr>
          <a:xfrm>
            <a:off x="174785" y="5899180"/>
            <a:ext cx="7175500" cy="318342"/>
          </a:xfrm>
        </p:spPr>
        <p:txBody>
          <a:bodyPr>
            <a:normAutofit/>
          </a:bodyPr>
          <a:lstStyle/>
          <a:p>
            <a:pPr>
              <a:spcBef>
                <a:spcPts val="0"/>
              </a:spcBef>
            </a:pPr>
            <a:r>
              <a:rPr lang="en-US" sz="900" kern="0" spc="80" dirty="0">
                <a:solidFill>
                  <a:prstClr val="white"/>
                </a:solidFill>
                <a:latin typeface="Lato Regular" panose="020F0502020204030203" pitchFamily="34" charset="0"/>
                <a:cs typeface="Lato Light"/>
              </a:rPr>
              <a:t>UPDATED: September 21, 2026</a:t>
            </a:r>
          </a:p>
        </p:txBody>
      </p:sp>
    </p:spTree>
    <p:custDataLst>
      <p:tags r:id="rId1"/>
    </p:custDataLst>
    <p:extLst>
      <p:ext uri="{BB962C8B-B14F-4D97-AF65-F5344CB8AC3E}">
        <p14:creationId xmlns:p14="http://schemas.microsoft.com/office/powerpoint/2010/main" val="1109783458"/>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585E6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7AF3D2-9C5B-9B6F-1CC0-E673C34285E8}"/>
              </a:ext>
            </a:extLst>
          </p:cNvPr>
          <p:cNvSpPr>
            <a:spLocks noGrp="1"/>
          </p:cNvSpPr>
          <p:nvPr>
            <p:ph type="title"/>
          </p:nvPr>
        </p:nvSpPr>
        <p:spPr>
          <a:xfrm>
            <a:off x="1081816" y="-1143000"/>
            <a:ext cx="10045907" cy="1143000"/>
          </a:xfrm>
        </p:spPr>
        <p:txBody>
          <a:bodyPr vert="horz" lIns="91440" tIns="45720" rIns="91440" bIns="45720" rtlCol="0" anchor="b">
            <a:normAutofit/>
          </a:bodyPr>
          <a:lstStyle/>
          <a:p>
            <a:r>
              <a:rPr lang="en-US" dirty="0"/>
              <a:t>List of upcoming FD Opportunities</a:t>
            </a:r>
          </a:p>
        </p:txBody>
      </p:sp>
      <p:sp>
        <p:nvSpPr>
          <p:cNvPr id="2" name="Text Placeholder 2">
            <a:extLst>
              <a:ext uri="{FF2B5EF4-FFF2-40B4-BE49-F238E27FC236}">
                <a16:creationId xmlns:a16="http://schemas.microsoft.com/office/drawing/2014/main" id="{4D9A64A7-C5B4-50E9-DE56-AD8F67E93871}"/>
              </a:ext>
            </a:extLst>
          </p:cNvPr>
          <p:cNvSpPr txBox="1">
            <a:spLocks/>
          </p:cNvSpPr>
          <p:nvPr/>
        </p:nvSpPr>
        <p:spPr>
          <a:xfrm>
            <a:off x="99401" y="2706701"/>
            <a:ext cx="8873691" cy="3594167"/>
          </a:xfrm>
          <a:prstGeom prst="rect">
            <a:avLst/>
          </a:prstGeom>
        </p:spPr>
        <p:txBody>
          <a:bodyPr vert="horz" lIns="91440" tIns="45720" rIns="91440" bIns="45720" rtlCol="0">
            <a:noAutofit/>
          </a:bodyPr>
          <a:lstStyle>
            <a:lvl1pPr marL="342900" indent="-34290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1pPr>
            <a:lvl2pPr marL="742950" indent="-28575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2pPr>
            <a:lvl3pPr marL="1143000" indent="-22860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3pPr>
            <a:lvl4pPr marL="1600200" indent="-22860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4pPr>
            <a:lvl5pPr marL="2057400" indent="-22860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lnSpc>
                <a:spcPct val="100000"/>
              </a:lnSpc>
              <a:spcBef>
                <a:spcPts val="0"/>
              </a:spcBef>
              <a:buNone/>
              <a:defRPr/>
            </a:pPr>
            <a:r>
              <a:rPr lang="en-US" sz="1600" b="1" dirty="0">
                <a:solidFill>
                  <a:prstClr val="white"/>
                </a:solidFill>
                <a:latin typeface="Lato" panose="020F0502020204030203" pitchFamily="34" charset="0"/>
                <a:ea typeface="Lato" panose="020F0502020204030203" pitchFamily="34" charset="0"/>
                <a:cs typeface="Lato" panose="020F0502020204030203" pitchFamily="34" charset="0"/>
              </a:rPr>
              <a:t>Early Career Advancement Program</a:t>
            </a:r>
          </a:p>
          <a:p>
            <a:pPr lvl="1">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All workshops are in-person, from noon – 1:30 p.m.</a:t>
            </a:r>
          </a:p>
          <a:p>
            <a:pPr lvl="2">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October 29 | Self, Time &amp; Project Management</a:t>
            </a:r>
          </a:p>
          <a:p>
            <a:pPr lvl="2">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December 3 | Specific Aims Review</a:t>
            </a:r>
          </a:p>
          <a:p>
            <a:pPr lvl="2">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January 28 | Making Translation Real</a:t>
            </a:r>
          </a:p>
          <a:p>
            <a:pPr lvl="2">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March 4 | Specific Aims Review 2.0</a:t>
            </a:r>
          </a:p>
          <a:p>
            <a:pPr lvl="2">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April 22 | Conflict Resolution &amp; Negotiation Skills</a:t>
            </a:r>
          </a:p>
          <a:p>
            <a:pPr lvl="2">
              <a:lnSpc>
                <a:spcPct val="100000"/>
              </a:lnSpc>
              <a:spcBef>
                <a:spcPts val="0"/>
              </a:spcBef>
              <a:defRPr/>
            </a:pPr>
            <a:r>
              <a:rPr lang="en-US" sz="1400" b="1" dirty="0">
                <a:solidFill>
                  <a:prstClr val="white"/>
                </a:solidFill>
                <a:latin typeface="Lato" panose="020F0502020204030203" pitchFamily="34" charset="0"/>
                <a:ea typeface="Lato" panose="020F0502020204030203" pitchFamily="34" charset="0"/>
                <a:cs typeface="Lato" panose="020F0502020204030203" pitchFamily="34" charset="0"/>
                <a:hlinkClick r:id="rId3"/>
              </a:rPr>
              <a:t>Learn more and register</a:t>
            </a:r>
            <a:endParaRPr lang="en-US" sz="1400" b="1" dirty="0">
              <a:solidFill>
                <a:prstClr val="white"/>
              </a:solidFill>
              <a:latin typeface="Lato" panose="020F0502020204030203" pitchFamily="34" charset="0"/>
              <a:ea typeface="Lato" panose="020F0502020204030203" pitchFamily="34" charset="0"/>
              <a:cs typeface="Lato" panose="020F0502020204030203" pitchFamily="34" charset="0"/>
            </a:endParaRPr>
          </a:p>
          <a:p>
            <a:pPr marL="57150" indent="0">
              <a:lnSpc>
                <a:spcPct val="100000"/>
              </a:lnSpc>
              <a:spcBef>
                <a:spcPts val="0"/>
              </a:spcBef>
              <a:buNone/>
              <a:defRPr/>
            </a:pPr>
            <a:endParaRPr lang="en-US" sz="1600" b="1" dirty="0">
              <a:solidFill>
                <a:prstClr val="white"/>
              </a:solidFill>
              <a:latin typeface="Lato" panose="020F0502020204030203" pitchFamily="34" charset="0"/>
              <a:ea typeface="Lato" panose="020F0502020204030203" pitchFamily="34" charset="0"/>
              <a:cs typeface="Lato" panose="020F0502020204030203" pitchFamily="34" charset="0"/>
            </a:endParaRPr>
          </a:p>
          <a:p>
            <a:pPr marL="57150" indent="0">
              <a:lnSpc>
                <a:spcPct val="100000"/>
              </a:lnSpc>
              <a:spcBef>
                <a:spcPts val="0"/>
              </a:spcBef>
              <a:buNone/>
              <a:defRPr/>
            </a:pPr>
            <a:r>
              <a:rPr lang="en-US" sz="1600" b="1" dirty="0">
                <a:solidFill>
                  <a:prstClr val="white"/>
                </a:solidFill>
                <a:latin typeface="Lato" panose="020F0502020204030203" pitchFamily="34" charset="0"/>
                <a:ea typeface="Lato" panose="020F0502020204030203" pitchFamily="34" charset="0"/>
                <a:cs typeface="Lato" panose="020F0502020204030203" pitchFamily="34" charset="0"/>
              </a:rPr>
              <a:t>CV Drop-in Sessions:</a:t>
            </a:r>
          </a:p>
          <a:p>
            <a:pPr lvl="1">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Bring your CV and get feedback from experienced faculty!</a:t>
            </a:r>
            <a:endParaRPr lang="en-US" sz="1400" dirty="0">
              <a:latin typeface="Lato" panose="020F0502020204030203" pitchFamily="34" charset="0"/>
              <a:ea typeface="Lato" panose="020F0502020204030203" pitchFamily="34" charset="0"/>
              <a:cs typeface="Lato" panose="020F0502020204030203" pitchFamily="34" charset="0"/>
            </a:endParaRPr>
          </a:p>
          <a:p>
            <a:pPr lvl="2">
              <a:lnSpc>
                <a:spcPct val="100000"/>
              </a:lnSpc>
              <a:spcBef>
                <a:spcPts val="0"/>
              </a:spcBef>
              <a:defRPr/>
            </a:pPr>
            <a:r>
              <a:rPr lang="en-US" sz="1400" dirty="0">
                <a:latin typeface="Lato" panose="020F0502020204030203" pitchFamily="34" charset="0"/>
                <a:ea typeface="Lato" panose="020F0502020204030203" pitchFamily="34" charset="0"/>
                <a:cs typeface="Lato" panose="020F0502020204030203" pitchFamily="34" charset="0"/>
              </a:rPr>
              <a:t>Thursday, December 3, 2026 | 11 a.m. - 2 p.m. (AUD 217)</a:t>
            </a:r>
          </a:p>
          <a:p>
            <a:pPr lvl="2">
              <a:lnSpc>
                <a:spcPct val="100000"/>
              </a:lnSpc>
              <a:spcBef>
                <a:spcPts val="0"/>
              </a:spcBef>
              <a:defRPr/>
            </a:pPr>
            <a:r>
              <a:rPr lang="en-US" sz="1400" dirty="0">
                <a:latin typeface="Lato" panose="020F0502020204030203" pitchFamily="34" charset="0"/>
                <a:ea typeface="Lato" panose="020F0502020204030203" pitchFamily="34" charset="0"/>
                <a:cs typeface="Lato" panose="020F0502020204030203" pitchFamily="34" charset="0"/>
              </a:rPr>
              <a:t>Monday, March 29, 2027 | 9 a.m. - noon (AUD 210)</a:t>
            </a:r>
          </a:p>
          <a:p>
            <a:pPr lvl="2">
              <a:lnSpc>
                <a:spcPct val="100000"/>
              </a:lnSpc>
              <a:spcBef>
                <a:spcPts val="0"/>
              </a:spcBef>
              <a:defRPr/>
            </a:pPr>
            <a:r>
              <a:rPr lang="en-US" sz="1400" b="1" dirty="0">
                <a:latin typeface="Lato" panose="020F0502020204030203" pitchFamily="34" charset="0"/>
                <a:ea typeface="Lato" panose="020F0502020204030203" pitchFamily="34" charset="0"/>
                <a:cs typeface="Lato" panose="020F0502020204030203" pitchFamily="34" charset="0"/>
                <a:hlinkClick r:id="rId4"/>
              </a:rPr>
              <a:t>Learn more and register</a:t>
            </a:r>
            <a:endParaRPr lang="en-US" sz="1400" b="1" dirty="0">
              <a:latin typeface="Lato" panose="020F0502020204030203" pitchFamily="34" charset="0"/>
              <a:ea typeface="Lato" panose="020F0502020204030203" pitchFamily="34" charset="0"/>
              <a:cs typeface="Lato" panose="020F0502020204030203" pitchFamily="34" charset="0"/>
            </a:endParaRPr>
          </a:p>
          <a:p>
            <a:pPr marL="457200" lvl="1" indent="0">
              <a:spcBef>
                <a:spcPts val="0"/>
              </a:spcBef>
              <a:buNone/>
              <a:defRPr/>
            </a:pPr>
            <a:endParaRPr lang="en-US" sz="1100" b="1" dirty="0">
              <a:solidFill>
                <a:prstClr val="white"/>
              </a:solidFill>
              <a:latin typeface="Lato" panose="020F0502020204030203" pitchFamily="34" charset="0"/>
              <a:ea typeface="Lato" panose="020F0502020204030203" pitchFamily="34" charset="0"/>
              <a:cs typeface="Lato" panose="020F0502020204030203" pitchFamily="34" charset="0"/>
            </a:endParaRPr>
          </a:p>
        </p:txBody>
      </p:sp>
      <p:pic>
        <p:nvPicPr>
          <p:cNvPr id="6" name="Picture 5" descr="QR code directing to online version of upcoming opportunities">
            <a:extLst>
              <a:ext uri="{FF2B5EF4-FFF2-40B4-BE49-F238E27FC236}">
                <a16:creationId xmlns:a16="http://schemas.microsoft.com/office/drawing/2014/main" id="{BBFE72CA-9B35-2335-4456-286D466BF6B6}"/>
              </a:ext>
            </a:extLst>
          </p:cNvPr>
          <p:cNvPicPr>
            <a:picLocks noChangeAspect="1"/>
          </p:cNvPicPr>
          <p:nvPr/>
        </p:nvPicPr>
        <p:blipFill>
          <a:blip r:embed="rId5"/>
          <a:stretch>
            <a:fillRect/>
          </a:stretch>
        </p:blipFill>
        <p:spPr>
          <a:xfrm>
            <a:off x="9169633" y="3411794"/>
            <a:ext cx="2799428" cy="2799428"/>
          </a:xfrm>
          <a:prstGeom prst="rect">
            <a:avLst/>
          </a:prstGeom>
        </p:spPr>
      </p:pic>
      <p:sp>
        <p:nvSpPr>
          <p:cNvPr id="5" name="Text Placeholder 2">
            <a:extLst>
              <a:ext uri="{FF2B5EF4-FFF2-40B4-BE49-F238E27FC236}">
                <a16:creationId xmlns:a16="http://schemas.microsoft.com/office/drawing/2014/main" id="{15C146E2-3F7F-8341-A153-0C361B85F683}"/>
              </a:ext>
            </a:extLst>
          </p:cNvPr>
          <p:cNvSpPr txBox="1">
            <a:spLocks/>
          </p:cNvSpPr>
          <p:nvPr/>
        </p:nvSpPr>
        <p:spPr>
          <a:xfrm>
            <a:off x="171986" y="132350"/>
            <a:ext cx="11797075" cy="1714829"/>
          </a:xfrm>
          <a:prstGeom prst="rect">
            <a:avLst/>
          </a:prstGeom>
        </p:spPr>
        <p:txBody>
          <a:bodyPr vert="horz" lIns="91440" tIns="45720" rIns="91440" bIns="45720" rtlCol="0">
            <a:noAutofit/>
          </a:bodyPr>
          <a:lstStyle>
            <a:lvl1pPr marL="342900" indent="-34290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1pPr>
            <a:lvl2pPr marL="742950" indent="-28575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2pPr>
            <a:lvl3pPr marL="1143000" indent="-22860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3pPr>
            <a:lvl4pPr marL="1600200" indent="-22860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4pPr>
            <a:lvl5pPr marL="2057400" indent="-22860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lnSpc>
                <a:spcPct val="100000"/>
              </a:lnSpc>
              <a:spcBef>
                <a:spcPts val="0"/>
              </a:spcBef>
              <a:buNone/>
              <a:defRPr/>
            </a:pPr>
            <a:r>
              <a:rPr lang="en-US" sz="1600" b="1" dirty="0">
                <a:solidFill>
                  <a:prstClr val="white"/>
                </a:solidFill>
                <a:latin typeface="Lato" panose="020F0502020204030203" pitchFamily="34" charset="0"/>
                <a:ea typeface="Lato" panose="020F0502020204030203" pitchFamily="34" charset="0"/>
                <a:cs typeface="Lato" panose="020F0502020204030203" pitchFamily="34" charset="0"/>
              </a:rPr>
              <a:t>Applications open for Paths to Leadership and Mid-Career Clinical Leadership Development Programs </a:t>
            </a:r>
          </a:p>
          <a:p>
            <a:pPr lvl="1">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hlinkClick r:id="rId6"/>
              </a:rPr>
              <a:t>Paths to Leadership</a:t>
            </a:r>
            <a:endParaRPr lang="en-US" sz="1400" dirty="0">
              <a:solidFill>
                <a:prstClr val="white"/>
              </a:solidFill>
              <a:latin typeface="Lato" panose="020F0502020204030203" pitchFamily="34" charset="0"/>
              <a:ea typeface="Lato" panose="020F0502020204030203" pitchFamily="34" charset="0"/>
              <a:cs typeface="Lato" panose="020F0502020204030203" pitchFamily="34" charset="0"/>
            </a:endParaRPr>
          </a:p>
          <a:p>
            <a:pPr lvl="2">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PTL is a 6-month program intended for faculty who want to make a difference at OHSU, and which offers an opportunity to reconnect with your professional purpose and clearly articulate the meaningful difference you wish to make. The program will meet Tuesdays from 3:30 – 5 p.m.</a:t>
            </a:r>
          </a:p>
          <a:p>
            <a:pPr lvl="1">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hlinkClick r:id="rId7"/>
              </a:rPr>
              <a:t>Mid-Career Clinical Leadership Development Program</a:t>
            </a:r>
            <a:endParaRPr lang="en-US" sz="1400" dirty="0">
              <a:solidFill>
                <a:prstClr val="white"/>
              </a:solidFill>
              <a:latin typeface="Lato" panose="020F0502020204030203" pitchFamily="34" charset="0"/>
              <a:ea typeface="Lato" panose="020F0502020204030203" pitchFamily="34" charset="0"/>
              <a:cs typeface="Lato" panose="020F0502020204030203" pitchFamily="34" charset="0"/>
            </a:endParaRPr>
          </a:p>
          <a:p>
            <a:pPr lvl="2">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MCCLDP is a year-long professional development program that is designed to refine leadership skills for mid-career faculty. The program offers participants a concrete set of leadership skills that provide the foundation for success in common leadership positions at an academic health center. The program will meet on the second Wednesday of each month from 2 - 5 p.m.</a:t>
            </a:r>
          </a:p>
          <a:p>
            <a:pPr lvl="1">
              <a:spcBef>
                <a:spcPts val="0"/>
              </a:spcBef>
              <a:defRPr/>
            </a:pPr>
            <a:r>
              <a:rPr lang="en-US" sz="1400" b="1" dirty="0">
                <a:solidFill>
                  <a:prstClr val="white"/>
                </a:solidFill>
                <a:latin typeface="Lato" panose="020F0502020204030203" pitchFamily="34" charset="0"/>
                <a:ea typeface="Lato" panose="020F0502020204030203" pitchFamily="34" charset="0"/>
                <a:cs typeface="Lato" panose="020F0502020204030203" pitchFamily="34" charset="0"/>
              </a:rPr>
              <a:t>Application deadline is September 30. </a:t>
            </a:r>
          </a:p>
        </p:txBody>
      </p:sp>
    </p:spTree>
    <p:extLst>
      <p:ext uri="{BB962C8B-B14F-4D97-AF65-F5344CB8AC3E}">
        <p14:creationId xmlns:p14="http://schemas.microsoft.com/office/powerpoint/2010/main" val="1736322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A3309E6-1733-08FD-4EEB-DE61017A561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2192000" cy="4775254"/>
          </a:xfrm>
          <a:prstGeom prst="rect">
            <a:avLst/>
          </a:prstGeom>
        </p:spPr>
      </p:pic>
      <p:sp>
        <p:nvSpPr>
          <p:cNvPr id="2" name="Title 1"/>
          <p:cNvSpPr>
            <a:spLocks noGrp="1"/>
          </p:cNvSpPr>
          <p:nvPr>
            <p:ph type="ctrTitle"/>
          </p:nvPr>
        </p:nvSpPr>
        <p:spPr>
          <a:xfrm>
            <a:off x="6799710" y="1372869"/>
            <a:ext cx="3809999" cy="953787"/>
          </a:xfrm>
          <a:solidFill>
            <a:schemeClr val="tx1">
              <a:alpha val="85000"/>
            </a:schemeClr>
          </a:solidFill>
        </p:spPr>
        <p:txBody>
          <a:bodyPr>
            <a:noAutofit/>
          </a:bodyPr>
          <a:lstStyle/>
          <a:p>
            <a:pPr>
              <a:spcBef>
                <a:spcPts val="0"/>
              </a:spcBef>
            </a:pPr>
            <a:r>
              <a:rPr lang="en-US" sz="2400" dirty="0">
                <a:solidFill>
                  <a:prstClr val="white"/>
                </a:solidFill>
                <a:latin typeface="Lato" panose="020F0502020204030203" pitchFamily="34" charset="0"/>
                <a:ea typeface="Lato" panose="020F0502020204030203" pitchFamily="34" charset="0"/>
                <a:cs typeface="Lato" panose="020F0502020204030203" pitchFamily="34" charset="0"/>
              </a:rPr>
              <a:t>School of Medicine Faculty Development Website</a:t>
            </a:r>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4" name="Text Placeholder 3"/>
          <p:cNvSpPr>
            <a:spLocks noGrp="1"/>
          </p:cNvSpPr>
          <p:nvPr>
            <p:ph type="body" sz="quarter" idx="10"/>
          </p:nvPr>
        </p:nvSpPr>
        <p:spPr>
          <a:xfrm>
            <a:off x="6799710" y="2326656"/>
            <a:ext cx="3809999" cy="788483"/>
          </a:xfrm>
          <a:solidFill>
            <a:schemeClr val="tx1">
              <a:alpha val="85000"/>
            </a:schemeClr>
          </a:solidFill>
        </p:spPr>
        <p:txBody>
          <a:bodyPr/>
          <a:lstStyle/>
          <a:p>
            <a:pPr>
              <a:spcBef>
                <a:spcPts val="0"/>
              </a:spcBef>
            </a:pPr>
            <a:r>
              <a:rPr lang="en-US" dirty="0">
                <a:solidFill>
                  <a:srgbClr val="2F92D5"/>
                </a:solidFill>
                <a:latin typeface="Arial" panose="020B0604020202020204" pitchFamily="34" charset="0"/>
                <a:ea typeface="Noto Serif" panose="02020600060500020200" pitchFamily="18" charset="0"/>
                <a:cs typeface="Arial" panose="020B0604020202020204" pitchFamily="34" charset="0"/>
              </a:rPr>
              <a:t>https://www.ohsu.edu/school-of-medicine/faculty-development</a:t>
            </a:r>
          </a:p>
        </p:txBody>
      </p:sp>
      <p:sp>
        <p:nvSpPr>
          <p:cNvPr id="19" name="Rectangle 18">
            <a:extLst>
              <a:ext uri="{FF2B5EF4-FFF2-40B4-BE49-F238E27FC236}">
                <a16:creationId xmlns:a16="http://schemas.microsoft.com/office/drawing/2014/main" id="{B9506373-D5C6-A40A-2D45-31E8CA1440BB}"/>
              </a:ext>
              <a:ext uri="{C183D7F6-B498-43B3-948B-1728B52AA6E4}">
                <adec:decorative xmlns:adec="http://schemas.microsoft.com/office/drawing/2017/decorative" val="1"/>
              </a:ext>
            </a:extLst>
          </p:cNvPr>
          <p:cNvSpPr/>
          <p:nvPr/>
        </p:nvSpPr>
        <p:spPr>
          <a:xfrm>
            <a:off x="0" y="4769439"/>
            <a:ext cx="12192000" cy="2084772"/>
          </a:xfrm>
          <a:prstGeom prst="rect">
            <a:avLst/>
          </a:prstGeom>
          <a:solidFill>
            <a:srgbClr val="F3F3F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CV Drop in sessions">
            <a:extLst>
              <a:ext uri="{FF2B5EF4-FFF2-40B4-BE49-F238E27FC236}">
                <a16:creationId xmlns:a16="http://schemas.microsoft.com/office/drawing/2014/main" id="{EDD2E371-6DB1-CE12-7527-9A2C8FC19D4F}"/>
              </a:ext>
            </a:extLst>
          </p:cNvPr>
          <p:cNvPicPr>
            <a:picLocks noChangeAspect="1"/>
          </p:cNvPicPr>
          <p:nvPr/>
        </p:nvPicPr>
        <p:blipFill>
          <a:blip r:embed="rId4"/>
          <a:stretch>
            <a:fillRect/>
          </a:stretch>
        </p:blipFill>
        <p:spPr>
          <a:xfrm>
            <a:off x="276462" y="4848352"/>
            <a:ext cx="2367150" cy="439990"/>
          </a:xfrm>
          <a:prstGeom prst="rect">
            <a:avLst/>
          </a:prstGeom>
        </p:spPr>
      </p:pic>
      <p:pic>
        <p:nvPicPr>
          <p:cNvPr id="8" name="Picture 7" descr="Current drop-in dates/times/location:&#10;Wednesday, September 2, 2026 | 1 - 4 p.m. (AUD 217)&#10;Thursday, December 3, 2026 | 11 a.m. - 2 p.m. (AUD 217)&#10;Monday, March 29, 2027 | 9 a.m. - noon (AUD 210)">
            <a:extLst>
              <a:ext uri="{FF2B5EF4-FFF2-40B4-BE49-F238E27FC236}">
                <a16:creationId xmlns:a16="http://schemas.microsoft.com/office/drawing/2014/main" id="{72B34CF3-2615-BC13-48ED-B9BF44641AD3}"/>
              </a:ext>
            </a:extLst>
          </p:cNvPr>
          <p:cNvPicPr>
            <a:picLocks noChangeAspect="1"/>
          </p:cNvPicPr>
          <p:nvPr/>
        </p:nvPicPr>
        <p:blipFill>
          <a:blip r:embed="rId5"/>
          <a:srcRect b="77006"/>
          <a:stretch>
            <a:fillRect/>
          </a:stretch>
        </p:blipFill>
        <p:spPr>
          <a:xfrm>
            <a:off x="171641" y="5288343"/>
            <a:ext cx="4696480" cy="286958"/>
          </a:xfrm>
          <a:prstGeom prst="rect">
            <a:avLst/>
          </a:prstGeom>
        </p:spPr>
      </p:pic>
      <p:pic>
        <p:nvPicPr>
          <p:cNvPr id="7" name="Picture 6" descr="Faculty Development Fridays">
            <a:extLst>
              <a:ext uri="{FF2B5EF4-FFF2-40B4-BE49-F238E27FC236}">
                <a16:creationId xmlns:a16="http://schemas.microsoft.com/office/drawing/2014/main" id="{1F38900D-75C2-4662-A052-E19A57935C62}"/>
              </a:ext>
            </a:extLst>
          </p:cNvPr>
          <p:cNvPicPr>
            <a:picLocks noChangeAspect="1"/>
          </p:cNvPicPr>
          <p:nvPr/>
        </p:nvPicPr>
        <p:blipFill>
          <a:blip r:embed="rId6"/>
          <a:stretch>
            <a:fillRect/>
          </a:stretch>
        </p:blipFill>
        <p:spPr>
          <a:xfrm>
            <a:off x="5518695" y="4905631"/>
            <a:ext cx="3173021" cy="382711"/>
          </a:xfrm>
          <a:prstGeom prst="rect">
            <a:avLst/>
          </a:prstGeom>
        </p:spPr>
      </p:pic>
      <p:pic>
        <p:nvPicPr>
          <p:cNvPr id="10" name="Picture 9" descr="Upcoming sessions:&#10;&#10;October 2 | noon - 1 p.m. | Engaging in Faculty Governance: Pathways for Meaningful Change">
            <a:extLst>
              <a:ext uri="{FF2B5EF4-FFF2-40B4-BE49-F238E27FC236}">
                <a16:creationId xmlns:a16="http://schemas.microsoft.com/office/drawing/2014/main" id="{21B683B4-D446-CA3B-C732-3F13468071FB}"/>
              </a:ext>
            </a:extLst>
          </p:cNvPr>
          <p:cNvPicPr>
            <a:picLocks noChangeAspect="1"/>
          </p:cNvPicPr>
          <p:nvPr/>
        </p:nvPicPr>
        <p:blipFill>
          <a:blip r:embed="rId7"/>
          <a:stretch>
            <a:fillRect/>
          </a:stretch>
        </p:blipFill>
        <p:spPr>
          <a:xfrm>
            <a:off x="5600379" y="5249014"/>
            <a:ext cx="5201444" cy="970256"/>
          </a:xfrm>
          <a:prstGeom prst="rect">
            <a:avLst/>
          </a:prstGeom>
        </p:spPr>
      </p:pic>
      <p:pic>
        <p:nvPicPr>
          <p:cNvPr id="9" name="Picture 8" descr="Current drop-in dates/times/location:&#10;Wednesday, September 2, 2026 | 1 - 4 p.m. (AUD 217)&#10;Thursday, December 3, 2026 | 11 a.m. - 2 p.m. (AUD 217)&#10;Monday, March 29, 2027 | 9 a.m. - noon (AUD 210)">
            <a:extLst>
              <a:ext uri="{FF2B5EF4-FFF2-40B4-BE49-F238E27FC236}">
                <a16:creationId xmlns:a16="http://schemas.microsoft.com/office/drawing/2014/main" id="{36D4B14D-51DF-8AD8-427E-3FDAAF2EFC16}"/>
              </a:ext>
            </a:extLst>
          </p:cNvPr>
          <p:cNvPicPr>
            <a:picLocks noChangeAspect="1"/>
          </p:cNvPicPr>
          <p:nvPr/>
        </p:nvPicPr>
        <p:blipFill>
          <a:blip r:embed="rId5"/>
          <a:srcRect t="54465"/>
          <a:stretch>
            <a:fillRect/>
          </a:stretch>
        </p:blipFill>
        <p:spPr>
          <a:xfrm>
            <a:off x="171641" y="5703440"/>
            <a:ext cx="4696480" cy="568253"/>
          </a:xfrm>
          <a:prstGeom prst="rect">
            <a:avLst/>
          </a:prstGeom>
        </p:spPr>
      </p:pic>
    </p:spTree>
    <p:custDataLst>
      <p:tags r:id="rId1"/>
    </p:custDataLst>
    <p:extLst>
      <p:ext uri="{BB962C8B-B14F-4D97-AF65-F5344CB8AC3E}">
        <p14:creationId xmlns:p14="http://schemas.microsoft.com/office/powerpoint/2010/main" val="3377582281"/>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DESIGN_ID_GRAY SLIDE WITH LOGO" val="GtLRW8zo"/>
  <p:tag name="ARTICULATE_SLIDE_THUMBNAIL_REFRESH" val="1"/>
  <p:tag name="ARTICULATE_PROJECT_OPEN" val="0"/>
  <p:tag name="ARTICULATE_SLIDE_COUNT" val="1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White Slide, No Logo">
  <a:themeElements>
    <a:clrScheme name="Custom 12">
      <a:dk1>
        <a:srgbClr val="585E60"/>
      </a:dk1>
      <a:lt1>
        <a:sysClr val="window" lastClr="FFFFFF"/>
      </a:lt1>
      <a:dk2>
        <a:srgbClr val="585E60"/>
      </a:dk2>
      <a:lt2>
        <a:srgbClr val="FFFFFF"/>
      </a:lt2>
      <a:accent1>
        <a:srgbClr val="2E93D5"/>
      </a:accent1>
      <a:accent2>
        <a:srgbClr val="0E61B0"/>
      </a:accent2>
      <a:accent3>
        <a:srgbClr val="002776"/>
      </a:accent3>
      <a:accent4>
        <a:srgbClr val="0B4984"/>
      </a:accent4>
      <a:accent5>
        <a:srgbClr val="2E93D5"/>
      </a:accent5>
      <a:accent6>
        <a:srgbClr val="0E61B0"/>
      </a:accent6>
      <a:hlink>
        <a:srgbClr val="2E93D5"/>
      </a:hlink>
      <a:folHlink>
        <a:srgbClr val="0E61B0"/>
      </a:folHlink>
    </a:clrScheme>
    <a:fontScheme name="Office 2">
      <a:majorFont>
        <a:latin typeface="Lato"/>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Noto"/>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Gray Slide with Logo">
  <a:themeElements>
    <a:clrScheme name="OHSU Cool Blues Powerpoint ">
      <a:dk1>
        <a:srgbClr val="354952"/>
      </a:dk1>
      <a:lt1>
        <a:sysClr val="window" lastClr="FFFFFF"/>
      </a:lt1>
      <a:dk2>
        <a:srgbClr val="354952"/>
      </a:dk2>
      <a:lt2>
        <a:srgbClr val="FFFFFF"/>
      </a:lt2>
      <a:accent1>
        <a:srgbClr val="2E93D5"/>
      </a:accent1>
      <a:accent2>
        <a:srgbClr val="0E61B0"/>
      </a:accent2>
      <a:accent3>
        <a:srgbClr val="2E93D5"/>
      </a:accent3>
      <a:accent4>
        <a:srgbClr val="0E61B0"/>
      </a:accent4>
      <a:accent5>
        <a:srgbClr val="2E93D5"/>
      </a:accent5>
      <a:accent6>
        <a:srgbClr val="0E61B0"/>
      </a:accent6>
      <a:hlink>
        <a:srgbClr val="2E93D5"/>
      </a:hlink>
      <a:folHlink>
        <a:srgbClr val="0E61B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Gray Slide No Logo">
  <a:themeElements>
    <a:clrScheme name="OHSU Cool Blues Powerpoint ">
      <a:dk1>
        <a:srgbClr val="354952"/>
      </a:dk1>
      <a:lt1>
        <a:sysClr val="window" lastClr="FFFFFF"/>
      </a:lt1>
      <a:dk2>
        <a:srgbClr val="354952"/>
      </a:dk2>
      <a:lt2>
        <a:srgbClr val="FFFFFF"/>
      </a:lt2>
      <a:accent1>
        <a:srgbClr val="2E93D5"/>
      </a:accent1>
      <a:accent2>
        <a:srgbClr val="0E61B0"/>
      </a:accent2>
      <a:accent3>
        <a:srgbClr val="2E93D5"/>
      </a:accent3>
      <a:accent4>
        <a:srgbClr val="0E61B0"/>
      </a:accent4>
      <a:accent5>
        <a:srgbClr val="2E93D5"/>
      </a:accent5>
      <a:accent6>
        <a:srgbClr val="0E61B0"/>
      </a:accent6>
      <a:hlink>
        <a:srgbClr val="2E93D5"/>
      </a:hlink>
      <a:folHlink>
        <a:srgbClr val="0E61B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6017</TotalTime>
  <Words>291</Words>
  <Application>Microsoft Office PowerPoint</Application>
  <PresentationFormat>Widescreen</PresentationFormat>
  <Paragraphs>27</Paragraphs>
  <Slides>3</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Lato</vt:lpstr>
      <vt:lpstr>Lato Light</vt:lpstr>
      <vt:lpstr>Lato Regular</vt:lpstr>
      <vt:lpstr>Noto Serif</vt:lpstr>
      <vt:lpstr>White Slide, No Logo</vt:lpstr>
      <vt:lpstr>Gray Slide with Logo</vt:lpstr>
      <vt:lpstr>Gray Slide No Logo</vt:lpstr>
      <vt:lpstr>OHSU SoM Faculty Development</vt:lpstr>
      <vt:lpstr>List of upcoming FD Opportunities</vt:lpstr>
      <vt:lpstr>School of Medicine Faculty Development Website</vt:lpstr>
    </vt:vector>
  </TitlesOfParts>
  <Company>Sockeye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OHSU</dc:creator>
  <cp:lastModifiedBy>Devon Ritter</cp:lastModifiedBy>
  <cp:revision>654</cp:revision>
  <dcterms:created xsi:type="dcterms:W3CDTF">2015-05-18T16:26:35Z</dcterms:created>
  <dcterms:modified xsi:type="dcterms:W3CDTF">2026-09-21T18:38:20Z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CA4E163E-EC08-4715-91B5-A6E79DD0F7DC</vt:lpwstr>
  </property>
  <property fmtid="{D5CDD505-2E9C-101B-9397-08002B2CF9AE}" pid="3" name="ArticulatePath">
    <vt:lpwstr>OHSU-PowerPoint-Template_v3compressed</vt:lpwstr>
  </property>
</Properties>
</file>