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8" r:id="rId1"/>
    <p:sldMasterId id="2147483680" r:id="rId2"/>
    <p:sldMasterId id="2147483671" r:id="rId3"/>
  </p:sldMasterIdLst>
  <p:notesMasterIdLst>
    <p:notesMasterId r:id="rId7"/>
  </p:notesMasterIdLst>
  <p:handoutMasterIdLst>
    <p:handoutMasterId r:id="rId8"/>
  </p:handoutMasterIdLst>
  <p:sldIdLst>
    <p:sldId id="300" r:id="rId4"/>
    <p:sldId id="349" r:id="rId5"/>
    <p:sldId id="314" r:id="rId6"/>
  </p:sldIdLst>
  <p:sldSz cx="12192000" cy="6858000"/>
  <p:notesSz cx="6858000" cy="9144000"/>
  <p:custDataLst>
    <p:tags r:id="rId9"/>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F3F3"/>
    <a:srgbClr val="585E60"/>
    <a:srgbClr val="585E56"/>
    <a:srgbClr val="000000"/>
    <a:srgbClr val="82CAEA"/>
    <a:srgbClr val="52CEC2"/>
    <a:srgbClr val="84BADC"/>
    <a:srgbClr val="9DC8E3"/>
    <a:srgbClr val="4698CA"/>
    <a:srgbClr val="2F92D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727" autoAdjust="0"/>
    <p:restoredTop sz="96031" autoAdjust="0"/>
  </p:normalViewPr>
  <p:slideViewPr>
    <p:cSldViewPr snapToGrid="0" snapToObjects="1">
      <p:cViewPr varScale="1">
        <p:scale>
          <a:sx n="106" d="100"/>
          <a:sy n="106" d="100"/>
        </p:scale>
        <p:origin x="348" y="108"/>
      </p:cViewPr>
      <p:guideLst>
        <p:guide orient="horz" pos="2160"/>
        <p:guide pos="3840"/>
      </p:guideLst>
    </p:cSldViewPr>
  </p:slideViewPr>
  <p:outlineViewPr>
    <p:cViewPr>
      <p:scale>
        <a:sx n="33" d="100"/>
        <a:sy n="33" d="100"/>
      </p:scale>
      <p:origin x="0" y="9472"/>
    </p:cViewPr>
  </p:outlineViewPr>
  <p:notesTextViewPr>
    <p:cViewPr>
      <p:scale>
        <a:sx n="3" d="2"/>
        <a:sy n="3" d="2"/>
      </p:scale>
      <p:origin x="0" y="0"/>
    </p:cViewPr>
  </p:notesTextViewPr>
  <p:sorterViewPr>
    <p:cViewPr>
      <p:scale>
        <a:sx n="137" d="100"/>
        <a:sy n="137" d="100"/>
      </p:scale>
      <p:origin x="0" y="0"/>
    </p:cViewPr>
  </p:sorterViewPr>
  <p:notesViewPr>
    <p:cSldViewPr snapToGrid="0" snapToObjects="1">
      <p:cViewPr varScale="1">
        <p:scale>
          <a:sx n="65" d="100"/>
          <a:sy n="65" d="100"/>
        </p:scale>
        <p:origin x="3154" y="43"/>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viewProps" Target="viewProps.xml"/><Relationship Id="rId5" Type="http://schemas.openxmlformats.org/officeDocument/2006/relationships/slide" Target="slides/slide2.xml"/><Relationship Id="rId10"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latin typeface="Lato Regular"/>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67D67FC-230E-BC42-A146-28B6DAF9B6E5}" type="datetimeFigureOut">
              <a:rPr lang="en-US" smtClean="0">
                <a:latin typeface="Lato Regular"/>
              </a:rPr>
              <a:t>6/8/2026</a:t>
            </a:fld>
            <a:endParaRPr lang="en-US" dirty="0">
              <a:latin typeface="Lato Regular"/>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latin typeface="Lato Regular"/>
            </a:endParaRPr>
          </a:p>
        </p:txBody>
      </p:sp>
    </p:spTree>
    <p:extLst>
      <p:ext uri="{BB962C8B-B14F-4D97-AF65-F5344CB8AC3E}">
        <p14:creationId xmlns:p14="http://schemas.microsoft.com/office/powerpoint/2010/main" val="11041463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Lato Regular"/>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Lato Regular"/>
              </a:defRPr>
            </a:lvl1pPr>
          </a:lstStyle>
          <a:p>
            <a:fld id="{200DEFD9-7FA8-E342-B72A-1D2B906EA29E}" type="datetimeFigureOut">
              <a:rPr lang="en-US" smtClean="0"/>
              <a:pPr/>
              <a:t>6/8/2026</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Lato Regular"/>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Lato Regular"/>
              </a:defRPr>
            </a:lvl1pPr>
          </a:lstStyle>
          <a:p>
            <a:fld id="{F7510C22-AB3E-3144-954A-30AFB7F4824B}" type="slidenum">
              <a:rPr lang="en-US" smtClean="0"/>
              <a:pPr/>
              <a:t>‹#›</a:t>
            </a:fld>
            <a:endParaRPr lang="en-US" dirty="0"/>
          </a:p>
        </p:txBody>
      </p:sp>
    </p:spTree>
    <p:extLst>
      <p:ext uri="{BB962C8B-B14F-4D97-AF65-F5344CB8AC3E}">
        <p14:creationId xmlns:p14="http://schemas.microsoft.com/office/powerpoint/2010/main" val="182804275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Lato Regular"/>
        <a:ea typeface="+mn-ea"/>
        <a:cs typeface="+mn-cs"/>
      </a:defRPr>
    </a:lvl1pPr>
    <a:lvl2pPr marL="457200" algn="l" defTabSz="457200" rtl="0" eaLnBrk="1" latinLnBrk="0" hangingPunct="1">
      <a:defRPr sz="1200" kern="1200">
        <a:solidFill>
          <a:schemeClr val="tx1"/>
        </a:solidFill>
        <a:latin typeface="Lato Regular"/>
        <a:ea typeface="+mn-ea"/>
        <a:cs typeface="+mn-cs"/>
      </a:defRPr>
    </a:lvl2pPr>
    <a:lvl3pPr marL="914400" algn="l" defTabSz="457200" rtl="0" eaLnBrk="1" latinLnBrk="0" hangingPunct="1">
      <a:defRPr sz="1200" kern="1200">
        <a:solidFill>
          <a:schemeClr val="tx1"/>
        </a:solidFill>
        <a:latin typeface="Lato Regular"/>
        <a:ea typeface="+mn-ea"/>
        <a:cs typeface="+mn-cs"/>
      </a:defRPr>
    </a:lvl3pPr>
    <a:lvl4pPr marL="1371600" algn="l" defTabSz="457200" rtl="0" eaLnBrk="1" latinLnBrk="0" hangingPunct="1">
      <a:defRPr sz="1200" kern="1200">
        <a:solidFill>
          <a:schemeClr val="tx1"/>
        </a:solidFill>
        <a:latin typeface="Lato Regular"/>
        <a:ea typeface="+mn-ea"/>
        <a:cs typeface="+mn-cs"/>
      </a:defRPr>
    </a:lvl4pPr>
    <a:lvl5pPr marL="1828800" algn="l" defTabSz="457200" rtl="0" eaLnBrk="1" latinLnBrk="0" hangingPunct="1">
      <a:defRPr sz="1200" kern="1200">
        <a:solidFill>
          <a:schemeClr val="tx1"/>
        </a:solidFill>
        <a:latin typeface="Lato Regular"/>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7510C22-AB3E-3144-954A-30AFB7F4824B}" type="slidenum">
              <a:rPr lang="en-US" smtClean="0"/>
              <a:pPr/>
              <a:t>2</a:t>
            </a:fld>
            <a:endParaRPr lang="en-US" dirty="0"/>
          </a:p>
        </p:txBody>
      </p:sp>
    </p:spTree>
    <p:extLst>
      <p:ext uri="{BB962C8B-B14F-4D97-AF65-F5344CB8AC3E}">
        <p14:creationId xmlns:p14="http://schemas.microsoft.com/office/powerpoint/2010/main" val="10023821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hort Drop Quote, Lato">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0"/>
            <a:ext cx="12192000" cy="6858000"/>
          </a:xfrm>
        </p:spPr>
        <p:txBody>
          <a:bodyPr/>
          <a:lstStyle>
            <a:lvl1pPr marL="0" indent="0">
              <a:buNone/>
              <a:defRPr/>
            </a:lvl1pPr>
          </a:lstStyle>
          <a:p>
            <a:endParaRPr lang="en-US" dirty="0"/>
          </a:p>
        </p:txBody>
      </p:sp>
      <p:sp>
        <p:nvSpPr>
          <p:cNvPr id="4" name="Title Placeholder 1"/>
          <p:cNvSpPr>
            <a:spLocks noGrp="1"/>
          </p:cNvSpPr>
          <p:nvPr>
            <p:ph type="title" hasCustomPrompt="1"/>
          </p:nvPr>
        </p:nvSpPr>
        <p:spPr>
          <a:xfrm>
            <a:off x="2586954" y="2010662"/>
            <a:ext cx="7066989" cy="3104177"/>
          </a:xfrm>
          <a:prstGeom prst="rect">
            <a:avLst/>
          </a:prstGeom>
        </p:spPr>
        <p:txBody>
          <a:bodyPr vert="horz" lIns="91440" tIns="45720" rIns="91440" bIns="45720" rtlCol="0" anchor="ctr">
            <a:normAutofit/>
          </a:bodyPr>
          <a:lstStyle>
            <a:lvl1pPr marL="228600" indent="-173736" algn="l">
              <a:defRPr baseline="0"/>
            </a:lvl1pPr>
          </a:lstStyle>
          <a:p>
            <a:r>
              <a:rPr lang="en-US" dirty="0"/>
              <a:t>“Click to edit drop quote”</a:t>
            </a:r>
            <a:br>
              <a:rPr lang="en-US" dirty="0"/>
            </a:br>
            <a:endParaRPr lang="en-US" dirty="0"/>
          </a:p>
        </p:txBody>
      </p:sp>
    </p:spTree>
    <p:extLst>
      <p:ext uri="{BB962C8B-B14F-4D97-AF65-F5344CB8AC3E}">
        <p14:creationId xmlns:p14="http://schemas.microsoft.com/office/powerpoint/2010/main" val="40887889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Gray Long Drop Quote, Noto Serif">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1070564" y="980127"/>
            <a:ext cx="10139977" cy="3370427"/>
          </a:xfrm>
        </p:spPr>
        <p:txBody>
          <a:bodyPr>
            <a:normAutofit/>
          </a:bodyPr>
          <a:lstStyle>
            <a:lvl1pPr algn="l">
              <a:lnSpc>
                <a:spcPct val="120000"/>
              </a:lnSpc>
              <a:defRPr sz="2800" baseline="0">
                <a:solidFill>
                  <a:schemeClr val="bg1"/>
                </a:solidFill>
                <a:latin typeface="Noto Serif"/>
                <a:cs typeface="Noto Serif"/>
              </a:defRPr>
            </a:lvl1pPr>
          </a:lstStyle>
          <a:p>
            <a:r>
              <a:rPr lang="en-US" dirty="0"/>
              <a:t>Click to add long drop quote. Click to add long drop quote. Click to add long drop quote. Click to add long drop quote. Click to add long drop quote. Click to add long drop quote. Click to add long drop quote. Click to add long drop quote. Click to add long drop quote. Click to add long drop quote.</a:t>
            </a:r>
          </a:p>
        </p:txBody>
      </p:sp>
      <p:sp>
        <p:nvSpPr>
          <p:cNvPr id="4" name="Text Placeholder 4"/>
          <p:cNvSpPr>
            <a:spLocks noGrp="1"/>
          </p:cNvSpPr>
          <p:nvPr>
            <p:ph type="body" sz="quarter" idx="10" hasCustomPrompt="1"/>
          </p:nvPr>
        </p:nvSpPr>
        <p:spPr>
          <a:xfrm>
            <a:off x="1070563" y="4779721"/>
            <a:ext cx="5482167" cy="504825"/>
          </a:xfrm>
        </p:spPr>
        <p:txBody>
          <a:bodyPr/>
          <a:lstStyle>
            <a:lvl1pPr marL="0" indent="0">
              <a:buNone/>
              <a:defRPr sz="2000"/>
            </a:lvl1pPr>
          </a:lstStyle>
          <a:p>
            <a:pPr lvl="0"/>
            <a:r>
              <a:rPr lang="en-US" dirty="0"/>
              <a:t>— Click to add attribution</a:t>
            </a:r>
          </a:p>
        </p:txBody>
      </p:sp>
      <p:sp>
        <p:nvSpPr>
          <p:cNvPr id="5" name="Slide Number Placeholder 5"/>
          <p:cNvSpPr>
            <a:spLocks noGrp="1"/>
          </p:cNvSpPr>
          <p:nvPr userDrawn="1"/>
        </p:nvSpPr>
        <p:spPr>
          <a:xfrm>
            <a:off x="282106" y="6358533"/>
            <a:ext cx="788457"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31912443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Grey Blank">
    <p:spTree>
      <p:nvGrpSpPr>
        <p:cNvPr id="1" name=""/>
        <p:cNvGrpSpPr/>
        <p:nvPr/>
      </p:nvGrpSpPr>
      <p:grpSpPr>
        <a:xfrm>
          <a:off x="0" y="0"/>
          <a:ext cx="0" cy="0"/>
          <a:chOff x="0" y="0"/>
          <a:chExt cx="0" cy="0"/>
        </a:xfrm>
      </p:grpSpPr>
      <p:sp>
        <p:nvSpPr>
          <p:cNvPr id="5" name="Rectangle 4"/>
          <p:cNvSpPr/>
          <p:nvPr userDrawn="1"/>
        </p:nvSpPr>
        <p:spPr>
          <a:xfrm>
            <a:off x="0" y="0"/>
            <a:ext cx="12192000" cy="6858000"/>
          </a:xfrm>
          <a:prstGeom prst="rect">
            <a:avLst/>
          </a:prstGeom>
          <a:solidFill>
            <a:srgbClr val="585E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rgbClr val="364852"/>
              </a:solidFill>
              <a:latin typeface="Lato Regular"/>
            </a:endParaRPr>
          </a:p>
        </p:txBody>
      </p:sp>
    </p:spTree>
    <p:extLst>
      <p:ext uri="{BB962C8B-B14F-4D97-AF65-F5344CB8AC3E}">
        <p14:creationId xmlns:p14="http://schemas.microsoft.com/office/powerpoint/2010/main" val="719086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icture with White Box Short Drop Quote">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0"/>
            <a:ext cx="12192000" cy="6858000"/>
          </a:xfrm>
        </p:spPr>
        <p:txBody>
          <a:bodyPr/>
          <a:lstStyle/>
          <a:p>
            <a:endParaRPr lang="en-US" dirty="0"/>
          </a:p>
        </p:txBody>
      </p:sp>
      <p:sp>
        <p:nvSpPr>
          <p:cNvPr id="4" name="Rectangle 3"/>
          <p:cNvSpPr/>
          <p:nvPr userDrawn="1"/>
        </p:nvSpPr>
        <p:spPr>
          <a:xfrm>
            <a:off x="1364029" y="1059713"/>
            <a:ext cx="9485500" cy="4738575"/>
          </a:xfrm>
          <a:prstGeom prst="rect">
            <a:avLst/>
          </a:prstGeom>
          <a:solidFill>
            <a:schemeClr val="bg1">
              <a:alpha val="79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latin typeface="Lato Regular"/>
            </a:endParaRPr>
          </a:p>
        </p:txBody>
      </p:sp>
      <p:sp>
        <p:nvSpPr>
          <p:cNvPr id="5" name="Title Placeholder 1"/>
          <p:cNvSpPr>
            <a:spLocks noGrp="1"/>
          </p:cNvSpPr>
          <p:nvPr>
            <p:ph type="title" hasCustomPrompt="1"/>
          </p:nvPr>
        </p:nvSpPr>
        <p:spPr>
          <a:xfrm>
            <a:off x="2586954" y="2010662"/>
            <a:ext cx="7066989" cy="3104177"/>
          </a:xfrm>
          <a:prstGeom prst="rect">
            <a:avLst/>
          </a:prstGeom>
        </p:spPr>
        <p:txBody>
          <a:bodyPr vert="horz" lIns="91440" tIns="45720" rIns="91440" bIns="45720" rtlCol="0" anchor="ctr">
            <a:normAutofit/>
          </a:bodyPr>
          <a:lstStyle>
            <a:lvl1pPr marL="228600" indent="-173736" algn="l">
              <a:defRPr baseline="0"/>
            </a:lvl1pPr>
          </a:lstStyle>
          <a:p>
            <a:r>
              <a:rPr lang="en-US" dirty="0"/>
              <a:t>“Click to edit drop quote”</a:t>
            </a:r>
            <a:br>
              <a:rPr lang="en-US" dirty="0"/>
            </a:br>
            <a:endParaRPr lang="en-US" dirty="0"/>
          </a:p>
        </p:txBody>
      </p:sp>
    </p:spTree>
    <p:extLst>
      <p:ext uri="{BB962C8B-B14F-4D97-AF65-F5344CB8AC3E}">
        <p14:creationId xmlns:p14="http://schemas.microsoft.com/office/powerpoint/2010/main" val="18394951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icture ">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0" y="0"/>
            <a:ext cx="12192000"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Tree>
    <p:extLst>
      <p:ext uri="{BB962C8B-B14F-4D97-AF65-F5344CB8AC3E}">
        <p14:creationId xmlns:p14="http://schemas.microsoft.com/office/powerpoint/2010/main" val="1163359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Objec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768246" y="482088"/>
            <a:ext cx="10708423" cy="582033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endParaRPr lang="en-US" dirty="0"/>
          </a:p>
        </p:txBody>
      </p:sp>
    </p:spTree>
    <p:extLst>
      <p:ext uri="{BB962C8B-B14F-4D97-AF65-F5344CB8AC3E}">
        <p14:creationId xmlns:p14="http://schemas.microsoft.com/office/powerpoint/2010/main" val="874315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80331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ray Heading and Subhead w/Logo">
    <p:spTree>
      <p:nvGrpSpPr>
        <p:cNvPr id="1" name=""/>
        <p:cNvGrpSpPr/>
        <p:nvPr/>
      </p:nvGrpSpPr>
      <p:grpSpPr>
        <a:xfrm>
          <a:off x="0" y="0"/>
          <a:ext cx="0" cy="0"/>
          <a:chOff x="0" y="0"/>
          <a:chExt cx="0" cy="0"/>
        </a:xfrm>
      </p:grpSpPr>
      <p:sp>
        <p:nvSpPr>
          <p:cNvPr id="4" name="Title 1"/>
          <p:cNvSpPr>
            <a:spLocks noGrp="1"/>
          </p:cNvSpPr>
          <p:nvPr>
            <p:ph type="ctrTitle" hasCustomPrompt="1"/>
          </p:nvPr>
        </p:nvSpPr>
        <p:spPr>
          <a:xfrm>
            <a:off x="1301751" y="693204"/>
            <a:ext cx="9568643" cy="953787"/>
          </a:xfrm>
        </p:spPr>
        <p:txBody>
          <a:bodyPr>
            <a:normAutofit/>
          </a:bodyPr>
          <a:lstStyle>
            <a:lvl1pPr algn="l">
              <a:defRPr sz="4000"/>
            </a:lvl1pPr>
          </a:lstStyle>
          <a:p>
            <a:r>
              <a:rPr lang="en-US" dirty="0"/>
              <a:t>Click to edit master title style</a:t>
            </a:r>
          </a:p>
        </p:txBody>
      </p:sp>
      <p:sp>
        <p:nvSpPr>
          <p:cNvPr id="5" name="Subtitle 2"/>
          <p:cNvSpPr>
            <a:spLocks noGrp="1"/>
          </p:cNvSpPr>
          <p:nvPr>
            <p:ph type="subTitle" idx="1" hasCustomPrompt="1"/>
          </p:nvPr>
        </p:nvSpPr>
        <p:spPr>
          <a:xfrm>
            <a:off x="1301751" y="1776331"/>
            <a:ext cx="9568643" cy="1269892"/>
          </a:xfrm>
        </p:spPr>
        <p:txBody>
          <a:bodyPr>
            <a:normAutofit/>
          </a:bodyPr>
          <a:lstStyle>
            <a:lvl1pPr marL="0" indent="0" algn="l">
              <a:buNone/>
              <a:defRPr sz="1800">
                <a:solidFill>
                  <a:srgbClr val="FFFFFF"/>
                </a:solidFill>
                <a:latin typeface="Noto Serif"/>
                <a:cs typeface="Noto Serif"/>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6" name="Text Placeholder 4"/>
          <p:cNvSpPr>
            <a:spLocks noGrp="1"/>
          </p:cNvSpPr>
          <p:nvPr>
            <p:ph type="body" sz="quarter" idx="10" hasCustomPrompt="1"/>
          </p:nvPr>
        </p:nvSpPr>
        <p:spPr>
          <a:xfrm>
            <a:off x="1301751" y="3693229"/>
            <a:ext cx="9567333" cy="1598613"/>
          </a:xfrm>
        </p:spPr>
        <p:txBody>
          <a:bodyPr>
            <a:noAutofit/>
          </a:bodyPr>
          <a:lstStyle>
            <a:lvl1pPr marL="0" indent="0">
              <a:buNone/>
              <a:defRPr sz="1800">
                <a:latin typeface="Noto Serif"/>
                <a:cs typeface="Noto Serif"/>
              </a:defRPr>
            </a:lvl1pPr>
            <a:lvl2pPr marL="457200" indent="0">
              <a:buNone/>
              <a:defRPr sz="1800">
                <a:latin typeface="Noto Serif"/>
                <a:cs typeface="Noto Serif"/>
              </a:defRPr>
            </a:lvl2pPr>
            <a:lvl3pPr marL="914400" indent="0">
              <a:buNone/>
              <a:defRPr sz="1800">
                <a:latin typeface="Noto Serif"/>
                <a:cs typeface="Noto Serif"/>
              </a:defRPr>
            </a:lvl3pPr>
            <a:lvl4pPr marL="1371600" indent="0">
              <a:buNone/>
              <a:defRPr sz="1800">
                <a:latin typeface="Noto Serif"/>
                <a:cs typeface="Noto Serif"/>
              </a:defRPr>
            </a:lvl4pPr>
            <a:lvl5pPr marL="1828800" indent="0">
              <a:buNone/>
              <a:defRPr sz="1800">
                <a:latin typeface="Noto Serif"/>
                <a:cs typeface="Noto Serif"/>
              </a:defRPr>
            </a:lvl5pPr>
          </a:lstStyle>
          <a:p>
            <a:pPr lvl="0"/>
            <a:r>
              <a:rPr lang="en-US" dirty="0"/>
              <a:t>Click to edit master text styles</a:t>
            </a:r>
          </a:p>
        </p:txBody>
      </p:sp>
      <p:sp>
        <p:nvSpPr>
          <p:cNvPr id="7" name="Text Placeholder 7"/>
          <p:cNvSpPr>
            <a:spLocks noGrp="1"/>
          </p:cNvSpPr>
          <p:nvPr>
            <p:ph type="body" sz="quarter" idx="11" hasCustomPrompt="1"/>
          </p:nvPr>
        </p:nvSpPr>
        <p:spPr>
          <a:xfrm>
            <a:off x="1302186" y="3139754"/>
            <a:ext cx="9567333" cy="459107"/>
          </a:xfrm>
        </p:spPr>
        <p:txBody>
          <a:bodyPr>
            <a:normAutofit/>
          </a:bodyPr>
          <a:lstStyle>
            <a:lvl1pPr marL="0" indent="0">
              <a:buNone/>
              <a:defRPr sz="2400" baseline="0">
                <a:solidFill>
                  <a:schemeClr val="bg1"/>
                </a:solidFill>
                <a:latin typeface="Lato Regular"/>
                <a:cs typeface="Lato Regular"/>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add subhead</a:t>
            </a:r>
          </a:p>
        </p:txBody>
      </p:sp>
      <p:sp>
        <p:nvSpPr>
          <p:cNvPr id="8" name="Slide Number Placeholder 5"/>
          <p:cNvSpPr>
            <a:spLocks noGrp="1"/>
          </p:cNvSpPr>
          <p:nvPr userDrawn="1"/>
        </p:nvSpPr>
        <p:spPr>
          <a:xfrm>
            <a:off x="282106" y="6358533"/>
            <a:ext cx="788457"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36116369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Gray Headline and Bulleted List">
    <p:spTree>
      <p:nvGrpSpPr>
        <p:cNvPr id="1" name=""/>
        <p:cNvGrpSpPr/>
        <p:nvPr/>
      </p:nvGrpSpPr>
      <p:grpSpPr>
        <a:xfrm>
          <a:off x="0" y="0"/>
          <a:ext cx="0" cy="0"/>
          <a:chOff x="0" y="0"/>
          <a:chExt cx="0" cy="0"/>
        </a:xfrm>
      </p:grpSpPr>
      <p:sp>
        <p:nvSpPr>
          <p:cNvPr id="3" name="Title Placeholder 1"/>
          <p:cNvSpPr>
            <a:spLocks noGrp="1"/>
          </p:cNvSpPr>
          <p:nvPr>
            <p:ph type="title"/>
          </p:nvPr>
        </p:nvSpPr>
        <p:spPr>
          <a:xfrm>
            <a:off x="1081816" y="687189"/>
            <a:ext cx="10045907" cy="1143000"/>
          </a:xfrm>
          <a:prstGeom prst="rect">
            <a:avLst/>
          </a:prstGeom>
        </p:spPr>
        <p:txBody>
          <a:bodyPr vert="horz" lIns="91440" tIns="45720" rIns="91440" bIns="45720" rtlCol="0" anchor="ctr">
            <a:normAutofit/>
          </a:bodyPr>
          <a:lstStyle/>
          <a:p>
            <a:r>
              <a:rPr lang="en-US" dirty="0"/>
              <a:t>Click to edit master title style</a:t>
            </a:r>
          </a:p>
        </p:txBody>
      </p:sp>
      <p:sp>
        <p:nvSpPr>
          <p:cNvPr id="6" name="Text Placeholder 5"/>
          <p:cNvSpPr>
            <a:spLocks noGrp="1"/>
          </p:cNvSpPr>
          <p:nvPr>
            <p:ph type="body" sz="quarter" idx="10"/>
          </p:nvPr>
        </p:nvSpPr>
        <p:spPr>
          <a:xfrm>
            <a:off x="1081618" y="1886222"/>
            <a:ext cx="10045700" cy="3011487"/>
          </a:xfrm>
        </p:spPr>
        <p:txBody>
          <a:bodyPr/>
          <a:lstStyle>
            <a:lvl1pPr>
              <a:lnSpc>
                <a:spcPct val="130000"/>
              </a:lnSpc>
              <a:defRPr/>
            </a:lvl1pPr>
            <a:lvl2pPr>
              <a:lnSpc>
                <a:spcPct val="130000"/>
              </a:lnSpc>
              <a:defRPr/>
            </a:lvl2pPr>
            <a:lvl3pPr>
              <a:lnSpc>
                <a:spcPct val="130000"/>
              </a:lnSpc>
              <a:defRPr/>
            </a:lvl3pPr>
            <a:lvl4pPr>
              <a:lnSpc>
                <a:spcPct val="130000"/>
              </a:lnSpc>
              <a:defRPr/>
            </a:lvl4pPr>
            <a:lvl5pPr>
              <a:lnSpc>
                <a:spcPct val="13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Slide Number Placeholder 5"/>
          <p:cNvSpPr>
            <a:spLocks noGrp="1"/>
          </p:cNvSpPr>
          <p:nvPr userDrawn="1"/>
        </p:nvSpPr>
        <p:spPr>
          <a:xfrm>
            <a:off x="282106" y="6358533"/>
            <a:ext cx="788457"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38929796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Gray Short Drop Quote ">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2586954" y="1774101"/>
            <a:ext cx="7447292" cy="3340740"/>
          </a:xfrm>
        </p:spPr>
        <p:txBody>
          <a:bodyPr>
            <a:normAutofit/>
          </a:bodyPr>
          <a:lstStyle>
            <a:lvl1pPr marL="228600" indent="-173736">
              <a:buNone/>
              <a:defRPr sz="4400" b="0" i="0" baseline="0">
                <a:latin typeface="Lato Regular"/>
                <a:cs typeface="Lato Regular"/>
              </a:defRPr>
            </a:lvl1pPr>
            <a:lvl2pPr>
              <a:defRPr b="0" i="0">
                <a:latin typeface="Lato Light"/>
                <a:cs typeface="Lato Light"/>
              </a:defRPr>
            </a:lvl2pPr>
            <a:lvl3pPr>
              <a:defRPr b="0" i="0">
                <a:latin typeface="Lato Light"/>
                <a:cs typeface="Lato Light"/>
              </a:defRPr>
            </a:lvl3pPr>
            <a:lvl4pPr>
              <a:defRPr b="0" i="0">
                <a:latin typeface="Lato Light"/>
                <a:cs typeface="Lato Light"/>
              </a:defRPr>
            </a:lvl4pPr>
            <a:lvl5pPr>
              <a:defRPr b="0" i="0">
                <a:latin typeface="Lato Light"/>
                <a:cs typeface="Lato Light"/>
              </a:defRPr>
            </a:lvl5pPr>
          </a:lstStyle>
          <a:p>
            <a:pPr lvl="0"/>
            <a:r>
              <a:rPr lang="en-US" dirty="0"/>
              <a:t>“Click to edit drop quote style”</a:t>
            </a:r>
          </a:p>
        </p:txBody>
      </p:sp>
      <p:sp>
        <p:nvSpPr>
          <p:cNvPr id="3" name="Slide Number Placeholder 5"/>
          <p:cNvSpPr>
            <a:spLocks noGrp="1"/>
          </p:cNvSpPr>
          <p:nvPr userDrawn="1"/>
        </p:nvSpPr>
        <p:spPr>
          <a:xfrm>
            <a:off x="282106" y="6358533"/>
            <a:ext cx="788457"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1616783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Gray Blank w/Logo">
    <p:spTree>
      <p:nvGrpSpPr>
        <p:cNvPr id="1" name=""/>
        <p:cNvGrpSpPr/>
        <p:nvPr/>
      </p:nvGrpSpPr>
      <p:grpSpPr>
        <a:xfrm>
          <a:off x="0" y="0"/>
          <a:ext cx="0" cy="0"/>
          <a:chOff x="0" y="0"/>
          <a:chExt cx="0" cy="0"/>
        </a:xfrm>
      </p:grpSpPr>
    </p:spTree>
    <p:extLst>
      <p:ext uri="{BB962C8B-B14F-4D97-AF65-F5344CB8AC3E}">
        <p14:creationId xmlns:p14="http://schemas.microsoft.com/office/powerpoint/2010/main" val="293925864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7" Type="http://schemas.openxmlformats.org/officeDocument/2006/relationships/image" Target="../media/image1.png"/><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07245" y="691263"/>
            <a:ext cx="9779372"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207245" y="2016826"/>
            <a:ext cx="9779372" cy="406727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888975880"/>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67" r:id="rId3"/>
    <p:sldLayoutId id="2147483668" r:id="rId4"/>
    <p:sldLayoutId id="2147483670" r:id="rId5"/>
  </p:sldLayoutIdLst>
  <p:hf hdr="0" ftr="0" dt="0"/>
  <p:txStyles>
    <p:titleStyle>
      <a:lvl1pPr algn="l" defTabSz="457200" rtl="0" eaLnBrk="1" latinLnBrk="0" hangingPunct="1">
        <a:spcBef>
          <a:spcPct val="0"/>
        </a:spcBef>
        <a:buNone/>
        <a:defRPr sz="4400" b="0" i="0" kern="1200">
          <a:solidFill>
            <a:srgbClr val="002776"/>
          </a:solidFill>
          <a:latin typeface="Lato Regular"/>
          <a:ea typeface="+mj-ea"/>
          <a:cs typeface="Lato Regular"/>
        </a:defRPr>
      </a:lvl1pPr>
    </p:titleStyle>
    <p:bodyStyle>
      <a:lvl1pPr marL="342900" indent="-342900" algn="l" defTabSz="457200" rtl="0" eaLnBrk="1" latinLnBrk="0" hangingPunct="1">
        <a:spcBef>
          <a:spcPct val="20000"/>
        </a:spcBef>
        <a:buFont typeface="Arial"/>
        <a:buChar char="•"/>
        <a:defRPr sz="3200" b="0" i="0" kern="1200">
          <a:solidFill>
            <a:srgbClr val="585E60"/>
          </a:solidFill>
          <a:latin typeface="Noto Serif"/>
          <a:ea typeface="+mn-ea"/>
          <a:cs typeface="Noto Serif"/>
        </a:defRPr>
      </a:lvl1pPr>
      <a:lvl2pPr marL="742950" indent="-285750" algn="l" defTabSz="457200" rtl="0" eaLnBrk="1" latinLnBrk="0" hangingPunct="1">
        <a:spcBef>
          <a:spcPct val="20000"/>
        </a:spcBef>
        <a:buFont typeface="Arial"/>
        <a:buChar char="–"/>
        <a:defRPr sz="2800" b="0" i="0" kern="1200">
          <a:solidFill>
            <a:srgbClr val="585E60"/>
          </a:solidFill>
          <a:latin typeface="Noto Serif"/>
          <a:ea typeface="+mn-ea"/>
          <a:cs typeface="Noto Serif"/>
        </a:defRPr>
      </a:lvl2pPr>
      <a:lvl3pPr marL="1143000" indent="-228600" algn="l" defTabSz="457200" rtl="0" eaLnBrk="1" latinLnBrk="0" hangingPunct="1">
        <a:spcBef>
          <a:spcPct val="20000"/>
        </a:spcBef>
        <a:buFont typeface="Arial"/>
        <a:buChar char="•"/>
        <a:defRPr sz="2400" b="0" i="0" kern="1200">
          <a:solidFill>
            <a:srgbClr val="585E60"/>
          </a:solidFill>
          <a:latin typeface="Noto Serif"/>
          <a:ea typeface="+mn-ea"/>
          <a:cs typeface="Noto Serif"/>
        </a:defRPr>
      </a:lvl3pPr>
      <a:lvl4pPr marL="1600200" indent="-228600" algn="l" defTabSz="457200" rtl="0" eaLnBrk="1" latinLnBrk="0" hangingPunct="1">
        <a:spcBef>
          <a:spcPct val="20000"/>
        </a:spcBef>
        <a:buFont typeface="Arial"/>
        <a:buChar char="–"/>
        <a:defRPr sz="2000" b="0" i="0" kern="1200">
          <a:solidFill>
            <a:srgbClr val="585E60"/>
          </a:solidFill>
          <a:latin typeface="Noto Serif"/>
          <a:ea typeface="+mn-ea"/>
          <a:cs typeface="Noto Serif"/>
        </a:defRPr>
      </a:lvl4pPr>
      <a:lvl5pPr marL="2057400" indent="-228600" algn="l" defTabSz="457200" rtl="0" eaLnBrk="1" latinLnBrk="0" hangingPunct="1">
        <a:spcBef>
          <a:spcPct val="20000"/>
        </a:spcBef>
        <a:buFont typeface="Arial"/>
        <a:buChar char="»"/>
        <a:defRPr sz="2000" b="0" i="0" kern="1200">
          <a:solidFill>
            <a:srgbClr val="585E60"/>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0"/>
            <a:ext cx="12192000" cy="6858000"/>
          </a:xfrm>
          <a:prstGeom prst="rect">
            <a:avLst/>
          </a:prstGeom>
          <a:solidFill>
            <a:srgbClr val="585E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rgbClr val="364852"/>
              </a:solidFill>
              <a:latin typeface="Lato Regular"/>
            </a:endParaRPr>
          </a:p>
        </p:txBody>
      </p:sp>
      <p:sp>
        <p:nvSpPr>
          <p:cNvPr id="2" name="Title Placeholder 1"/>
          <p:cNvSpPr>
            <a:spLocks noGrp="1"/>
          </p:cNvSpPr>
          <p:nvPr>
            <p:ph type="title"/>
          </p:nvPr>
        </p:nvSpPr>
        <p:spPr>
          <a:xfrm>
            <a:off x="1081816" y="693736"/>
            <a:ext cx="10045907"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081816" y="2019299"/>
            <a:ext cx="10045907" cy="314303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8" descr="OHSU-REV.png"/>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11127723" y="5838286"/>
            <a:ext cx="576603" cy="740664"/>
          </a:xfrm>
          <a:prstGeom prst="rect">
            <a:avLst/>
          </a:prstGeom>
        </p:spPr>
      </p:pic>
    </p:spTree>
    <p:extLst>
      <p:ext uri="{BB962C8B-B14F-4D97-AF65-F5344CB8AC3E}">
        <p14:creationId xmlns:p14="http://schemas.microsoft.com/office/powerpoint/2010/main" val="1399091007"/>
      </p:ext>
    </p:extLst>
  </p:cSld>
  <p:clrMap bg1="lt1" tx1="dk1" bg2="lt2" tx2="dk2" accent1="accent1" accent2="accent2" accent3="accent3" accent4="accent4" accent5="accent5" accent6="accent6" hlink="hlink" folHlink="folHlink"/>
  <p:sldLayoutIdLst>
    <p:sldLayoutId id="2147483681" r:id="rId1"/>
    <p:sldLayoutId id="2147483688" r:id="rId2"/>
    <p:sldLayoutId id="2147483674" r:id="rId3"/>
    <p:sldLayoutId id="2147483682" r:id="rId4"/>
    <p:sldLayoutId id="2147483686" r:id="rId5"/>
  </p:sldLayoutIdLst>
  <p:hf hdr="0" ftr="0" dt="0"/>
  <p:txStyles>
    <p:titleStyle>
      <a:lvl1pPr algn="l" defTabSz="457200" rtl="0" eaLnBrk="1" latinLnBrk="0" hangingPunct="1">
        <a:spcBef>
          <a:spcPct val="0"/>
        </a:spcBef>
        <a:buNone/>
        <a:defRPr sz="4400" b="0" i="0" kern="1200">
          <a:solidFill>
            <a:schemeClr val="bg1"/>
          </a:solidFill>
          <a:latin typeface="Lato Regular"/>
          <a:ea typeface="+mj-ea"/>
          <a:cs typeface="Lato Regular"/>
        </a:defRPr>
      </a:lvl1pPr>
    </p:titleStyle>
    <p:bodyStyle>
      <a:lvl1pPr marL="342900" indent="-3429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1pPr>
      <a:lvl2pPr marL="742950" indent="-28575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2pPr>
      <a:lvl3pPr marL="11430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3pPr>
      <a:lvl4pPr marL="16002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4pPr>
      <a:lvl5pPr marL="20574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0"/>
            <a:ext cx="12192000" cy="6858000"/>
          </a:xfrm>
          <a:prstGeom prst="rect">
            <a:avLst/>
          </a:prstGeom>
          <a:solidFill>
            <a:srgbClr val="585E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rgbClr val="364852"/>
              </a:solidFill>
              <a:latin typeface="Lato Regular"/>
            </a:endParaRPr>
          </a:p>
        </p:txBody>
      </p:sp>
      <p:sp>
        <p:nvSpPr>
          <p:cNvPr id="2" name="Title Placeholder 1"/>
          <p:cNvSpPr>
            <a:spLocks noGrp="1"/>
          </p:cNvSpPr>
          <p:nvPr>
            <p:ph type="title"/>
          </p:nvPr>
        </p:nvSpPr>
        <p:spPr>
          <a:xfrm>
            <a:off x="1003424" y="667743"/>
            <a:ext cx="10202691" cy="1143000"/>
          </a:xfrm>
          <a:prstGeom prst="rect">
            <a:avLst/>
          </a:prstGeom>
          <a:ln>
            <a:noFill/>
          </a:ln>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003424" y="1993306"/>
            <a:ext cx="10202691" cy="405552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177055342"/>
      </p:ext>
    </p:extLst>
  </p:cSld>
  <p:clrMap bg1="lt1" tx1="dk1" bg2="lt2" tx2="dk2" accent1="accent1" accent2="accent2" accent3="accent3" accent4="accent4" accent5="accent5" accent6="accent6" hlink="hlink" folHlink="folHlink"/>
  <p:sldLayoutIdLst>
    <p:sldLayoutId id="2147483678" r:id="rId1"/>
  </p:sldLayoutIdLst>
  <p:hf hdr="0" ftr="0" dt="0"/>
  <p:txStyles>
    <p:titleStyle>
      <a:lvl1pPr algn="l" defTabSz="457200" rtl="0" eaLnBrk="1" latinLnBrk="0" hangingPunct="1">
        <a:spcBef>
          <a:spcPct val="0"/>
        </a:spcBef>
        <a:buNone/>
        <a:defRPr sz="4400" b="0" i="0" kern="1200">
          <a:solidFill>
            <a:schemeClr val="bg1"/>
          </a:solidFill>
          <a:latin typeface="Lato Regular"/>
          <a:ea typeface="+mj-ea"/>
          <a:cs typeface="Lato Regular"/>
        </a:defRPr>
      </a:lvl1pPr>
    </p:titleStyle>
    <p:bodyStyle>
      <a:lvl1pPr marL="342900" indent="-3429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1pPr>
      <a:lvl2pPr marL="742950" indent="-28575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2pPr>
      <a:lvl3pPr marL="11430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3pPr>
      <a:lvl4pPr marL="16002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4pPr>
      <a:lvl5pPr marL="20574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6.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8" Type="http://schemas.openxmlformats.org/officeDocument/2006/relationships/hyperlink" Target="https://www.ohsu.edu/school-of-medicine/faculty-development/apply-education-scholars-program" TargetMode="External"/><Relationship Id="rId3" Type="http://schemas.openxmlformats.org/officeDocument/2006/relationships/hyperlink" Target="https://www.ohsu.edu/school-of-medicine/management/paths-leadership" TargetMode="External"/><Relationship Id="rId7" Type="http://schemas.openxmlformats.org/officeDocument/2006/relationships/image" Target="../media/image3.png"/><Relationship Id="rId12" Type="http://schemas.openxmlformats.org/officeDocument/2006/relationships/hyperlink" Target="https://ohsu.ca1.qualtrics.com/jfe/form/SV_8eHIfqYxaala3Iy"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hyperlink" Target="https://app.smartsheet.com/b/form/e4d5d363c01a494e8ebe32bbf42ae977" TargetMode="External"/><Relationship Id="rId11" Type="http://schemas.openxmlformats.org/officeDocument/2006/relationships/hyperlink" Target="https://www.ohsu.edu/school-of-medicine/faculty-development/faculty-development-summit#section-2204611" TargetMode="External"/><Relationship Id="rId5" Type="http://schemas.openxmlformats.org/officeDocument/2006/relationships/hyperlink" Target="https://www.ohsu.edu/school-of-medicine/faculty-development/pt-peer-mentorship-program" TargetMode="External"/><Relationship Id="rId10" Type="http://schemas.openxmlformats.org/officeDocument/2006/relationships/hyperlink" Target="https://app.smartsheet.com/b/form/019dfe643264716cb2ee1ef05e11be43" TargetMode="External"/><Relationship Id="rId4" Type="http://schemas.openxmlformats.org/officeDocument/2006/relationships/hyperlink" Target="https://www.ohsu.edu/school-of-medicine/faculty-development/mid-career-clinical-leadership-development-program" TargetMode="External"/><Relationship Id="rId9" Type="http://schemas.openxmlformats.org/officeDocument/2006/relationships/hyperlink" Target="https://www.ohsu.edu/sites/default/files/2026-05/som_faculty_development_summit_call_for_proposals_2026_updated.pdf"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6.xml"/><Relationship Id="rId1" Type="http://schemas.openxmlformats.org/officeDocument/2006/relationships/tags" Target="../tags/tag3.xml"/><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585E60"/>
        </a:solidFill>
        <a:effectLst/>
      </p:bgPr>
    </p:bg>
    <p:spTree>
      <p:nvGrpSpPr>
        <p:cNvPr id="1" name=""/>
        <p:cNvGrpSpPr/>
        <p:nvPr/>
      </p:nvGrpSpPr>
      <p:grpSpPr>
        <a:xfrm>
          <a:off x="0" y="0"/>
          <a:ext cx="0" cy="0"/>
          <a:chOff x="0" y="0"/>
          <a:chExt cx="0" cy="0"/>
        </a:xfrm>
      </p:grpSpPr>
      <p:pic>
        <p:nvPicPr>
          <p:cNvPr id="13" name="Picture 12">
            <a:extLst>
              <a:ext uri="{C183D7F6-B498-43B3-948B-1728B52AA6E4}">
                <adec:decorative xmlns:adec="http://schemas.microsoft.com/office/drawing/2017/decorative" val="1"/>
              </a:ext>
            </a:extLst>
          </p:cNvPr>
          <p:cNvPicPr>
            <a:picLocks noChangeAspect="1"/>
          </p:cNvPicPr>
          <p:nvPr/>
        </p:nvPicPr>
        <p:blipFill rotWithShape="1">
          <a:blip r:embed="rId3">
            <a:extLst>
              <a:ext uri="{28A0092B-C50C-407E-A947-70E740481C1C}">
                <a14:useLocalDpi xmlns:a14="http://schemas.microsoft.com/office/drawing/2010/main"/>
              </a:ext>
            </a:extLst>
          </a:blip>
          <a:srcRect r="162"/>
          <a:stretch/>
        </p:blipFill>
        <p:spPr>
          <a:xfrm>
            <a:off x="0" y="0"/>
            <a:ext cx="12192000" cy="6429375"/>
          </a:xfrm>
          <a:prstGeom prst="rect">
            <a:avLst/>
          </a:prstGeom>
        </p:spPr>
      </p:pic>
      <p:sp>
        <p:nvSpPr>
          <p:cNvPr id="12" name="Title 11"/>
          <p:cNvSpPr>
            <a:spLocks noGrp="1"/>
          </p:cNvSpPr>
          <p:nvPr>
            <p:ph type="ctrTitle"/>
          </p:nvPr>
        </p:nvSpPr>
        <p:spPr>
          <a:xfrm>
            <a:off x="173803" y="3577623"/>
            <a:ext cx="7176482" cy="745853"/>
          </a:xfrm>
        </p:spPr>
        <p:txBody>
          <a:bodyPr>
            <a:normAutofit fontScale="90000"/>
          </a:bodyPr>
          <a:lstStyle/>
          <a:p>
            <a:r>
              <a:rPr lang="en-US" dirty="0"/>
              <a:t>OHSU </a:t>
            </a:r>
            <a:r>
              <a:rPr lang="en-US" dirty="0" err="1"/>
              <a:t>SoM</a:t>
            </a:r>
            <a:r>
              <a:rPr lang="en-US" dirty="0"/>
              <a:t> Faculty Development</a:t>
            </a:r>
          </a:p>
        </p:txBody>
      </p:sp>
      <p:sp>
        <p:nvSpPr>
          <p:cNvPr id="9" name="Subtitle 8"/>
          <p:cNvSpPr>
            <a:spLocks noGrp="1"/>
          </p:cNvSpPr>
          <p:nvPr>
            <p:ph type="subTitle" idx="1"/>
          </p:nvPr>
        </p:nvSpPr>
        <p:spPr>
          <a:xfrm>
            <a:off x="174785" y="4323476"/>
            <a:ext cx="5450480" cy="490882"/>
          </a:xfrm>
        </p:spPr>
        <p:txBody>
          <a:bodyPr/>
          <a:lstStyle/>
          <a:p>
            <a:r>
              <a:rPr lang="en-US" dirty="0">
                <a:solidFill>
                  <a:schemeClr val="bg1"/>
                </a:solidFill>
                <a:latin typeface="Lato Regular"/>
                <a:cs typeface="Lato Regular"/>
              </a:rPr>
              <a:t>Upcoming Opportunities</a:t>
            </a:r>
          </a:p>
          <a:p>
            <a:endParaRPr lang="en-US" dirty="0"/>
          </a:p>
        </p:txBody>
      </p:sp>
      <p:cxnSp>
        <p:nvCxnSpPr>
          <p:cNvPr id="6" name="Straight Connector 5" title="Straight line."/>
          <p:cNvCxnSpPr/>
          <p:nvPr/>
        </p:nvCxnSpPr>
        <p:spPr>
          <a:xfrm>
            <a:off x="174785" y="5762880"/>
            <a:ext cx="7594261" cy="8640"/>
          </a:xfrm>
          <a:prstGeom prst="line">
            <a:avLst/>
          </a:prstGeom>
          <a:ln w="12700">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1" name="Text Placeholder 10"/>
          <p:cNvSpPr>
            <a:spLocks noGrp="1"/>
          </p:cNvSpPr>
          <p:nvPr>
            <p:ph type="body" sz="quarter" idx="11"/>
          </p:nvPr>
        </p:nvSpPr>
        <p:spPr>
          <a:xfrm>
            <a:off x="174785" y="5899180"/>
            <a:ext cx="7175500" cy="318342"/>
          </a:xfrm>
        </p:spPr>
        <p:txBody>
          <a:bodyPr>
            <a:normAutofit/>
          </a:bodyPr>
          <a:lstStyle/>
          <a:p>
            <a:pPr>
              <a:spcBef>
                <a:spcPts val="0"/>
              </a:spcBef>
            </a:pPr>
            <a:r>
              <a:rPr lang="en-US" sz="900" kern="0" spc="80" dirty="0">
                <a:solidFill>
                  <a:prstClr val="white"/>
                </a:solidFill>
                <a:latin typeface="Lato Regular" panose="020F0502020204030203" pitchFamily="34" charset="0"/>
                <a:cs typeface="Lato Light"/>
              </a:rPr>
              <a:t>UPDATED: June 8, 2026</a:t>
            </a:r>
          </a:p>
        </p:txBody>
      </p:sp>
    </p:spTree>
    <p:custDataLst>
      <p:tags r:id="rId1"/>
    </p:custDataLst>
    <p:extLst>
      <p:ext uri="{BB962C8B-B14F-4D97-AF65-F5344CB8AC3E}">
        <p14:creationId xmlns:p14="http://schemas.microsoft.com/office/powerpoint/2010/main" val="1109783458"/>
      </p:ext>
    </p:extLst>
  </p:cSld>
  <p:clrMapOvr>
    <a:masterClrMapping/>
  </p:clrMapOvr>
  <mc:AlternateContent xmlns:mc="http://schemas.openxmlformats.org/markup-compatibility/2006" xmlns:p14="http://schemas.microsoft.com/office/powerpoint/2010/main">
    <mc:Choice Requires="p14">
      <p:transition spd="slow" p14:dur="2000" advTm="5000"/>
    </mc:Choice>
    <mc:Fallback xmlns="">
      <p:transition spd="slow" advTm="5000"/>
    </mc:Fallback>
  </mc:AlternateContent>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rgbClr val="585E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D7AF3D2-9C5B-9B6F-1CC0-E673C34285E8}"/>
              </a:ext>
            </a:extLst>
          </p:cNvPr>
          <p:cNvSpPr>
            <a:spLocks noGrp="1"/>
          </p:cNvSpPr>
          <p:nvPr>
            <p:ph type="title"/>
          </p:nvPr>
        </p:nvSpPr>
        <p:spPr>
          <a:xfrm>
            <a:off x="1081816" y="-1143000"/>
            <a:ext cx="10045907" cy="1143000"/>
          </a:xfrm>
        </p:spPr>
        <p:txBody>
          <a:bodyPr vert="horz" lIns="91440" tIns="45720" rIns="91440" bIns="45720" rtlCol="0" anchor="b">
            <a:normAutofit/>
          </a:bodyPr>
          <a:lstStyle/>
          <a:p>
            <a:r>
              <a:rPr lang="en-US" dirty="0"/>
              <a:t>List of upcoming FD Opportunities</a:t>
            </a:r>
          </a:p>
        </p:txBody>
      </p:sp>
      <p:sp>
        <p:nvSpPr>
          <p:cNvPr id="2" name="Text Placeholder 2">
            <a:extLst>
              <a:ext uri="{FF2B5EF4-FFF2-40B4-BE49-F238E27FC236}">
                <a16:creationId xmlns:a16="http://schemas.microsoft.com/office/drawing/2014/main" id="{4D9A64A7-C5B4-50E9-DE56-AD8F67E93871}"/>
              </a:ext>
            </a:extLst>
          </p:cNvPr>
          <p:cNvSpPr txBox="1">
            <a:spLocks/>
          </p:cNvSpPr>
          <p:nvPr/>
        </p:nvSpPr>
        <p:spPr>
          <a:xfrm>
            <a:off x="162154" y="2909709"/>
            <a:ext cx="8873691" cy="3527852"/>
          </a:xfrm>
          <a:prstGeom prst="rect">
            <a:avLst/>
          </a:prstGeom>
        </p:spPr>
        <p:txBody>
          <a:bodyPr vert="horz" lIns="91440" tIns="45720" rIns="91440" bIns="45720" rtlCol="0">
            <a:noAutofit/>
          </a:bodyPr>
          <a:lstStyle>
            <a:lvl1pPr marL="342900" indent="-3429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1pPr>
            <a:lvl2pPr marL="742950" indent="-28575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2pPr>
            <a:lvl3pPr marL="11430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3pPr>
            <a:lvl4pPr marL="16002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4pPr>
            <a:lvl5pPr marL="20574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57150" indent="0">
              <a:lnSpc>
                <a:spcPct val="100000"/>
              </a:lnSpc>
              <a:spcBef>
                <a:spcPts val="0"/>
              </a:spcBef>
              <a:buNone/>
              <a:defRPr/>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Applications open for Paths to Leadership and Mid-Career Clinical Leadership Development Programs </a:t>
            </a:r>
          </a:p>
          <a:p>
            <a:pPr lvl="1">
              <a:spcBef>
                <a:spcPts val="0"/>
              </a:spcBef>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hlinkClick r:id="rId3"/>
              </a:rPr>
              <a:t>PTL program details </a:t>
            </a: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 </a:t>
            </a:r>
            <a:r>
              <a:rPr lang="en-US" sz="1400" dirty="0">
                <a:solidFill>
                  <a:prstClr val="white"/>
                </a:solidFill>
                <a:latin typeface="Lato" panose="020F0502020204030203" pitchFamily="34" charset="0"/>
                <a:ea typeface="Lato" panose="020F0502020204030203" pitchFamily="34" charset="0"/>
                <a:cs typeface="Lato" panose="020F0502020204030203" pitchFamily="34" charset="0"/>
                <a:hlinkClick r:id="rId4"/>
              </a:rPr>
              <a:t>MCCLDP details</a:t>
            </a: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 | Application deadline is September 30. </a:t>
            </a:r>
          </a:p>
          <a:p>
            <a:pPr marL="57150" indent="0">
              <a:lnSpc>
                <a:spcPct val="100000"/>
              </a:lnSpc>
              <a:spcBef>
                <a:spcPts val="0"/>
              </a:spcBef>
              <a:buNone/>
              <a:defRPr/>
            </a:pPr>
            <a:endParaRPr lang="en-US" sz="1400" b="1" dirty="0">
              <a:solidFill>
                <a:prstClr val="white"/>
              </a:solidFill>
              <a:latin typeface="Lato" panose="020F0502020204030203" pitchFamily="34" charset="0"/>
              <a:ea typeface="Lato" panose="020F0502020204030203" pitchFamily="34" charset="0"/>
              <a:cs typeface="Lato" panose="020F0502020204030203" pitchFamily="34" charset="0"/>
            </a:endParaRPr>
          </a:p>
          <a:p>
            <a:pPr marL="57150" indent="0">
              <a:lnSpc>
                <a:spcPct val="100000"/>
              </a:lnSpc>
              <a:spcBef>
                <a:spcPts val="0"/>
              </a:spcBef>
              <a:buNone/>
              <a:defRPr/>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P&amp;T Peer Mentorship Program</a:t>
            </a:r>
            <a:endParaRPr lang="en-US" sz="1600" dirty="0">
              <a:solidFill>
                <a:prstClr val="white"/>
              </a:solidFill>
              <a:latin typeface="Lato" panose="020F0502020204030203" pitchFamily="34" charset="0"/>
              <a:ea typeface="Lato" panose="020F0502020204030203" pitchFamily="34" charset="0"/>
              <a:cs typeface="Lato" panose="020F0502020204030203" pitchFamily="34" charset="0"/>
            </a:endParaRPr>
          </a:p>
          <a:p>
            <a:pPr lvl="1">
              <a:spcBef>
                <a:spcPts val="0"/>
              </a:spcBef>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Seeking mentees and mentors for the current promotion year cycle | </a:t>
            </a:r>
            <a:r>
              <a:rPr lang="en-US" sz="1400" dirty="0">
                <a:latin typeface="Lato" panose="020F0502020204030203" pitchFamily="34" charset="0"/>
                <a:ea typeface="Lato" panose="020F0502020204030203" pitchFamily="34" charset="0"/>
                <a:cs typeface="Lato" panose="020F0502020204030203" pitchFamily="34" charset="0"/>
                <a:hlinkClick r:id="rId5"/>
              </a:rPr>
              <a:t>Sign up now to be paired soon</a:t>
            </a:r>
            <a:endParaRPr lang="en-US" sz="1400" dirty="0">
              <a:latin typeface="Lato" panose="020F0502020204030203" pitchFamily="34" charset="0"/>
              <a:ea typeface="Lato" panose="020F0502020204030203" pitchFamily="34" charset="0"/>
              <a:cs typeface="Lato" panose="020F0502020204030203" pitchFamily="34" charset="0"/>
            </a:endParaRPr>
          </a:p>
          <a:p>
            <a:pPr lvl="1">
              <a:spcBef>
                <a:spcPts val="0"/>
              </a:spcBef>
              <a:defRPr/>
            </a:pPr>
            <a:endParaRPr lang="en-US" sz="1400" dirty="0">
              <a:latin typeface="Lato" panose="020F0502020204030203" pitchFamily="34" charset="0"/>
              <a:ea typeface="Lato" panose="020F0502020204030203" pitchFamily="34" charset="0"/>
              <a:cs typeface="Lato" panose="020F0502020204030203" pitchFamily="34" charset="0"/>
            </a:endParaRPr>
          </a:p>
          <a:p>
            <a:pPr marL="57150" indent="0">
              <a:lnSpc>
                <a:spcPct val="100000"/>
              </a:lnSpc>
              <a:spcBef>
                <a:spcPts val="0"/>
              </a:spcBef>
              <a:buNone/>
              <a:defRPr/>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CV Drop-in Sessions:</a:t>
            </a:r>
          </a:p>
          <a:p>
            <a:pPr lvl="1">
              <a:lnSpc>
                <a:spcPct val="100000"/>
              </a:lnSpc>
              <a:spcBef>
                <a:spcPts val="0"/>
              </a:spcBef>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Bring your CV and get feedback from experienced faculty!</a:t>
            </a:r>
            <a:endParaRPr lang="en-US" sz="1600" dirty="0">
              <a:solidFill>
                <a:prstClr val="white"/>
              </a:solidFill>
              <a:latin typeface="Lato" panose="020F0502020204030203" pitchFamily="34" charset="0"/>
              <a:ea typeface="Lato" panose="020F0502020204030203" pitchFamily="34" charset="0"/>
              <a:cs typeface="Lato" panose="020F0502020204030203" pitchFamily="34" charset="0"/>
            </a:endParaRPr>
          </a:p>
          <a:p>
            <a:pPr lvl="2">
              <a:spcBef>
                <a:spcPts val="0"/>
              </a:spcBef>
              <a:defRPr/>
            </a:pPr>
            <a:r>
              <a:rPr lang="en-US" sz="1400" dirty="0">
                <a:latin typeface="Lato" panose="020F0502020204030203" pitchFamily="34" charset="0"/>
                <a:ea typeface="Lato" panose="020F0502020204030203" pitchFamily="34" charset="0"/>
                <a:cs typeface="Lato" panose="020F0502020204030203" pitchFamily="34" charset="0"/>
              </a:rPr>
              <a:t>Monday, June 8, 2026 | 9 a.m. - noon (AUD 217)</a:t>
            </a:r>
          </a:p>
          <a:p>
            <a:pPr lvl="2">
              <a:spcBef>
                <a:spcPts val="0"/>
              </a:spcBef>
              <a:defRPr/>
            </a:pPr>
            <a:r>
              <a:rPr lang="en-US" sz="1400" dirty="0">
                <a:latin typeface="Lato" panose="020F0502020204030203" pitchFamily="34" charset="0"/>
                <a:ea typeface="Lato" panose="020F0502020204030203" pitchFamily="34" charset="0"/>
                <a:cs typeface="Lato" panose="020F0502020204030203" pitchFamily="34" charset="0"/>
              </a:rPr>
              <a:t>Wednesday, September 2, 2026 | 1 - 4 p.m. (AUD 217)</a:t>
            </a:r>
          </a:p>
          <a:p>
            <a:pPr lvl="2">
              <a:spcBef>
                <a:spcPts val="0"/>
              </a:spcBef>
              <a:defRPr/>
            </a:pPr>
            <a:r>
              <a:rPr lang="en-US" sz="1400" dirty="0">
                <a:latin typeface="Lato" panose="020F0502020204030203" pitchFamily="34" charset="0"/>
                <a:ea typeface="Lato" panose="020F0502020204030203" pitchFamily="34" charset="0"/>
                <a:cs typeface="Lato" panose="020F0502020204030203" pitchFamily="34" charset="0"/>
              </a:rPr>
              <a:t>Thursday, December 3, 2026 | 11 a.m. - 2 p.m. (AUD 217)</a:t>
            </a:r>
          </a:p>
          <a:p>
            <a:pPr lvl="2">
              <a:spcBef>
                <a:spcPts val="0"/>
              </a:spcBef>
              <a:defRPr/>
            </a:pPr>
            <a:r>
              <a:rPr lang="en-US" sz="1400" dirty="0">
                <a:latin typeface="Lato" panose="020F0502020204030203" pitchFamily="34" charset="0"/>
                <a:ea typeface="Lato" panose="020F0502020204030203" pitchFamily="34" charset="0"/>
                <a:cs typeface="Lato" panose="020F0502020204030203" pitchFamily="34" charset="0"/>
              </a:rPr>
              <a:t>Monday, March 29, 2027 | 9 a.m. - noon (AUD 210)</a:t>
            </a:r>
          </a:p>
          <a:p>
            <a:pPr lvl="2">
              <a:spcBef>
                <a:spcPts val="0"/>
              </a:spcBef>
              <a:defRPr/>
            </a:pPr>
            <a:r>
              <a:rPr lang="en-US" sz="1400" dirty="0">
                <a:latin typeface="Lato" panose="020F0502020204030203" pitchFamily="34" charset="0"/>
                <a:ea typeface="Lato" panose="020F0502020204030203" pitchFamily="34" charset="0"/>
                <a:cs typeface="Lato" panose="020F0502020204030203" pitchFamily="34" charset="0"/>
                <a:hlinkClick r:id="rId6"/>
              </a:rPr>
              <a:t>Learn more and register</a:t>
            </a:r>
            <a:endParaRPr lang="en-US" sz="1400" dirty="0">
              <a:latin typeface="Lato" panose="020F0502020204030203" pitchFamily="34" charset="0"/>
              <a:ea typeface="Lato" panose="020F0502020204030203" pitchFamily="34" charset="0"/>
              <a:cs typeface="Lato" panose="020F0502020204030203" pitchFamily="34" charset="0"/>
            </a:endParaRPr>
          </a:p>
          <a:p>
            <a:pPr marL="457200" lvl="1" indent="0">
              <a:spcBef>
                <a:spcPts val="0"/>
              </a:spcBef>
              <a:buNone/>
              <a:defRPr/>
            </a:pPr>
            <a:endParaRPr lang="en-US" sz="1100" b="1" dirty="0">
              <a:solidFill>
                <a:prstClr val="white"/>
              </a:solidFill>
              <a:latin typeface="Lato" panose="020F0502020204030203" pitchFamily="34" charset="0"/>
              <a:ea typeface="Lato" panose="020F0502020204030203" pitchFamily="34" charset="0"/>
              <a:cs typeface="Lato" panose="020F0502020204030203" pitchFamily="34" charset="0"/>
            </a:endParaRPr>
          </a:p>
        </p:txBody>
      </p:sp>
      <p:pic>
        <p:nvPicPr>
          <p:cNvPr id="6" name="Picture 5" descr="QR code directing to online version of upcoming opportunities">
            <a:extLst>
              <a:ext uri="{FF2B5EF4-FFF2-40B4-BE49-F238E27FC236}">
                <a16:creationId xmlns:a16="http://schemas.microsoft.com/office/drawing/2014/main" id="{BBFE72CA-9B35-2335-4456-286D466BF6B6}"/>
              </a:ext>
            </a:extLst>
          </p:cNvPr>
          <p:cNvPicPr>
            <a:picLocks noChangeAspect="1"/>
          </p:cNvPicPr>
          <p:nvPr/>
        </p:nvPicPr>
        <p:blipFill>
          <a:blip r:embed="rId7"/>
          <a:stretch>
            <a:fillRect/>
          </a:stretch>
        </p:blipFill>
        <p:spPr>
          <a:xfrm>
            <a:off x="9169633" y="3411794"/>
            <a:ext cx="2799428" cy="2799428"/>
          </a:xfrm>
          <a:prstGeom prst="rect">
            <a:avLst/>
          </a:prstGeom>
        </p:spPr>
      </p:pic>
      <p:sp>
        <p:nvSpPr>
          <p:cNvPr id="5" name="Text Placeholder 2">
            <a:extLst>
              <a:ext uri="{FF2B5EF4-FFF2-40B4-BE49-F238E27FC236}">
                <a16:creationId xmlns:a16="http://schemas.microsoft.com/office/drawing/2014/main" id="{15C146E2-3F7F-8341-A153-0C361B85F683}"/>
              </a:ext>
            </a:extLst>
          </p:cNvPr>
          <p:cNvSpPr txBox="1">
            <a:spLocks/>
          </p:cNvSpPr>
          <p:nvPr/>
        </p:nvSpPr>
        <p:spPr>
          <a:xfrm>
            <a:off x="171986" y="226336"/>
            <a:ext cx="11797075" cy="1714829"/>
          </a:xfrm>
          <a:prstGeom prst="rect">
            <a:avLst/>
          </a:prstGeom>
        </p:spPr>
        <p:txBody>
          <a:bodyPr vert="horz" lIns="91440" tIns="45720" rIns="91440" bIns="45720" rtlCol="0">
            <a:noAutofit/>
          </a:bodyPr>
          <a:lstStyle>
            <a:lvl1pPr marL="342900" indent="-3429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1pPr>
            <a:lvl2pPr marL="742950" indent="-28575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2pPr>
            <a:lvl3pPr marL="11430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3pPr>
            <a:lvl4pPr marL="16002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4pPr>
            <a:lvl5pPr marL="20574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57150" indent="0">
              <a:spcBef>
                <a:spcPts val="0"/>
              </a:spcBef>
              <a:buNone/>
              <a:defRPr/>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Applications still open for Education Scholars Program </a:t>
            </a:r>
          </a:p>
          <a:p>
            <a:pPr lvl="1">
              <a:spcBef>
                <a:spcPts val="0"/>
              </a:spcBef>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The next cohort will run from September 2026 – June 2027.</a:t>
            </a:r>
          </a:p>
          <a:p>
            <a:pPr lvl="2">
              <a:spcBef>
                <a:spcPts val="0"/>
              </a:spcBef>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Sessions for the 2026-27 year will take place on Tuesdays from 3 – 5 p.m.</a:t>
            </a:r>
          </a:p>
          <a:p>
            <a:pPr lvl="2">
              <a:spcBef>
                <a:spcPts val="0"/>
              </a:spcBef>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hlinkClick r:id="rId8"/>
              </a:rPr>
              <a:t>Learn more and apply</a:t>
            </a:r>
            <a:endParaRPr lang="en-US" sz="1400" dirty="0">
              <a:solidFill>
                <a:prstClr val="white"/>
              </a:solidFill>
              <a:latin typeface="Lato" panose="020F0502020204030203" pitchFamily="34" charset="0"/>
              <a:ea typeface="Lato" panose="020F0502020204030203" pitchFamily="34" charset="0"/>
              <a:cs typeface="Lato" panose="020F0502020204030203" pitchFamily="34" charset="0"/>
            </a:endParaRPr>
          </a:p>
          <a:p>
            <a:pPr marL="914400" lvl="2" indent="0">
              <a:spcBef>
                <a:spcPts val="0"/>
              </a:spcBef>
              <a:buNone/>
              <a:defRPr/>
            </a:pPr>
            <a:endParaRPr lang="en-US" sz="1100" dirty="0">
              <a:solidFill>
                <a:prstClr val="white"/>
              </a:solidFill>
              <a:latin typeface="Lato" panose="020F0502020204030203" pitchFamily="34" charset="0"/>
              <a:ea typeface="Lato" panose="020F0502020204030203" pitchFamily="34" charset="0"/>
              <a:cs typeface="Lato" panose="020F0502020204030203" pitchFamily="34" charset="0"/>
            </a:endParaRPr>
          </a:p>
          <a:p>
            <a:pPr marL="57150" indent="0">
              <a:lnSpc>
                <a:spcPct val="100000"/>
              </a:lnSpc>
              <a:spcBef>
                <a:spcPts val="0"/>
              </a:spcBef>
              <a:buNone/>
              <a:defRPr/>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Call for Proposals and Nominations: Faculty Development Summit and Awards</a:t>
            </a:r>
            <a:endParaRPr lang="en-US" sz="1600" dirty="0">
              <a:solidFill>
                <a:prstClr val="white"/>
              </a:solidFill>
              <a:latin typeface="Lato" panose="020F0502020204030203" pitchFamily="34" charset="0"/>
              <a:ea typeface="Lato" panose="020F0502020204030203" pitchFamily="34" charset="0"/>
              <a:cs typeface="Lato" panose="020F0502020204030203" pitchFamily="34" charset="0"/>
            </a:endParaRPr>
          </a:p>
          <a:p>
            <a:pPr lvl="1">
              <a:spcBef>
                <a:spcPts val="0"/>
              </a:spcBef>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Deadline for summit proposals and faculty development award nominations is Tuesday, June 30</a:t>
            </a:r>
          </a:p>
          <a:p>
            <a:pPr lvl="2">
              <a:spcBef>
                <a:spcPts val="0"/>
              </a:spcBef>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hlinkClick r:id="rId9"/>
              </a:rPr>
              <a:t>FD Summit CFP</a:t>
            </a: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 | </a:t>
            </a:r>
            <a:r>
              <a:rPr lang="en-US" sz="1400" dirty="0">
                <a:solidFill>
                  <a:prstClr val="white"/>
                </a:solidFill>
                <a:latin typeface="Lato" panose="020F0502020204030203" pitchFamily="34" charset="0"/>
                <a:ea typeface="Lato" panose="020F0502020204030203" pitchFamily="34" charset="0"/>
                <a:cs typeface="Lato" panose="020F0502020204030203" pitchFamily="34" charset="0"/>
                <a:hlinkClick r:id="rId10"/>
              </a:rPr>
              <a:t>Submit a proposal</a:t>
            </a: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 </a:t>
            </a:r>
          </a:p>
          <a:p>
            <a:pPr lvl="2">
              <a:spcBef>
                <a:spcPts val="0"/>
              </a:spcBef>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hlinkClick r:id="rId11"/>
              </a:rPr>
              <a:t>Learn more about FD Awards</a:t>
            </a: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 | </a:t>
            </a:r>
            <a:r>
              <a:rPr lang="en-US" sz="1400" dirty="0">
                <a:solidFill>
                  <a:prstClr val="white"/>
                </a:solidFill>
                <a:latin typeface="Lato" panose="020F0502020204030203" pitchFamily="34" charset="0"/>
                <a:ea typeface="Lato" panose="020F0502020204030203" pitchFamily="34" charset="0"/>
                <a:cs typeface="Lato" panose="020F0502020204030203" pitchFamily="34" charset="0"/>
                <a:hlinkClick r:id="rId12"/>
              </a:rPr>
              <a:t>Submit a nomination</a:t>
            </a:r>
            <a:endParaRPr lang="en-US" sz="1400" dirty="0">
              <a:solidFill>
                <a:prstClr val="white"/>
              </a:solidFill>
              <a:latin typeface="Lato" panose="020F0502020204030203" pitchFamily="34" charset="0"/>
              <a:ea typeface="Lato" panose="020F0502020204030203" pitchFamily="34" charset="0"/>
              <a:cs typeface="Lato" panose="020F0502020204030203" pitchFamily="34" charset="0"/>
            </a:endParaRPr>
          </a:p>
          <a:p>
            <a:pPr marL="914400" lvl="2" indent="0">
              <a:spcBef>
                <a:spcPts val="0"/>
              </a:spcBef>
              <a:buNone/>
              <a:defRPr/>
            </a:pPr>
            <a:endParaRPr lang="en-US" sz="1100" dirty="0">
              <a:solidFill>
                <a:prstClr val="white"/>
              </a:solidFill>
              <a:latin typeface="Lato" panose="020F0502020204030203" pitchFamily="34" charset="0"/>
              <a:ea typeface="Lato" panose="020F0502020204030203" pitchFamily="34" charset="0"/>
              <a:cs typeface="Lato" panose="020F0502020204030203" pitchFamily="34" charset="0"/>
            </a:endParaRPr>
          </a:p>
        </p:txBody>
      </p:sp>
    </p:spTree>
    <p:extLst>
      <p:ext uri="{BB962C8B-B14F-4D97-AF65-F5344CB8AC3E}">
        <p14:creationId xmlns:p14="http://schemas.microsoft.com/office/powerpoint/2010/main" val="17363226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EA3309E6-1733-08FD-4EEB-DE61017A5619}"/>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0" y="0"/>
            <a:ext cx="12192000" cy="4775254"/>
          </a:xfrm>
          <a:prstGeom prst="rect">
            <a:avLst/>
          </a:prstGeom>
        </p:spPr>
      </p:pic>
      <p:sp>
        <p:nvSpPr>
          <p:cNvPr id="2" name="Title 1"/>
          <p:cNvSpPr>
            <a:spLocks noGrp="1"/>
          </p:cNvSpPr>
          <p:nvPr>
            <p:ph type="ctrTitle"/>
          </p:nvPr>
        </p:nvSpPr>
        <p:spPr>
          <a:xfrm>
            <a:off x="6799710" y="1372869"/>
            <a:ext cx="3809999" cy="953787"/>
          </a:xfrm>
          <a:solidFill>
            <a:schemeClr val="tx1">
              <a:alpha val="85000"/>
            </a:schemeClr>
          </a:solidFill>
        </p:spPr>
        <p:txBody>
          <a:bodyPr>
            <a:noAutofit/>
          </a:bodyPr>
          <a:lstStyle/>
          <a:p>
            <a:pPr>
              <a:spcBef>
                <a:spcPts val="0"/>
              </a:spcBef>
            </a:pPr>
            <a:r>
              <a:rPr lang="en-US" sz="2400" dirty="0">
                <a:solidFill>
                  <a:prstClr val="white"/>
                </a:solidFill>
                <a:latin typeface="Lato" panose="020F0502020204030203" pitchFamily="34" charset="0"/>
                <a:ea typeface="Lato" panose="020F0502020204030203" pitchFamily="34" charset="0"/>
                <a:cs typeface="Lato" panose="020F0502020204030203" pitchFamily="34" charset="0"/>
              </a:rPr>
              <a:t>School of Medicine Faculty Development Website</a:t>
            </a:r>
            <a:endParaRPr lang="en-US" dirty="0">
              <a:latin typeface="Lato" panose="020F0502020204030203" pitchFamily="34" charset="0"/>
              <a:ea typeface="Lato" panose="020F0502020204030203" pitchFamily="34" charset="0"/>
              <a:cs typeface="Lato" panose="020F0502020204030203" pitchFamily="34" charset="0"/>
            </a:endParaRPr>
          </a:p>
        </p:txBody>
      </p:sp>
      <p:sp>
        <p:nvSpPr>
          <p:cNvPr id="4" name="Text Placeholder 3"/>
          <p:cNvSpPr>
            <a:spLocks noGrp="1"/>
          </p:cNvSpPr>
          <p:nvPr>
            <p:ph type="body" sz="quarter" idx="10"/>
          </p:nvPr>
        </p:nvSpPr>
        <p:spPr>
          <a:xfrm>
            <a:off x="6799710" y="2326656"/>
            <a:ext cx="3809999" cy="788483"/>
          </a:xfrm>
          <a:solidFill>
            <a:schemeClr val="tx1">
              <a:alpha val="85000"/>
            </a:schemeClr>
          </a:solidFill>
        </p:spPr>
        <p:txBody>
          <a:bodyPr/>
          <a:lstStyle/>
          <a:p>
            <a:pPr>
              <a:spcBef>
                <a:spcPts val="0"/>
              </a:spcBef>
            </a:pPr>
            <a:r>
              <a:rPr lang="en-US" dirty="0">
                <a:solidFill>
                  <a:srgbClr val="2F92D5"/>
                </a:solidFill>
                <a:latin typeface="Arial" panose="020B0604020202020204" pitchFamily="34" charset="0"/>
                <a:ea typeface="Noto Serif" panose="02020600060500020200" pitchFamily="18" charset="0"/>
                <a:cs typeface="Arial" panose="020B0604020202020204" pitchFamily="34" charset="0"/>
              </a:rPr>
              <a:t>https://www.ohsu.edu/school-of-medicine/faculty-development</a:t>
            </a:r>
          </a:p>
        </p:txBody>
      </p:sp>
      <p:sp>
        <p:nvSpPr>
          <p:cNvPr id="19" name="Rectangle 18">
            <a:extLst>
              <a:ext uri="{FF2B5EF4-FFF2-40B4-BE49-F238E27FC236}">
                <a16:creationId xmlns:a16="http://schemas.microsoft.com/office/drawing/2014/main" id="{B9506373-D5C6-A40A-2D45-31E8CA1440BB}"/>
              </a:ext>
              <a:ext uri="{C183D7F6-B498-43B3-948B-1728B52AA6E4}">
                <adec:decorative xmlns:adec="http://schemas.microsoft.com/office/drawing/2017/decorative" val="1"/>
              </a:ext>
            </a:extLst>
          </p:cNvPr>
          <p:cNvSpPr/>
          <p:nvPr/>
        </p:nvSpPr>
        <p:spPr>
          <a:xfrm>
            <a:off x="0" y="4769439"/>
            <a:ext cx="12192000" cy="2084772"/>
          </a:xfrm>
          <a:prstGeom prst="rect">
            <a:avLst/>
          </a:prstGeom>
          <a:solidFill>
            <a:srgbClr val="F3F3F3"/>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3" name="Picture 2" descr="CV Drop in sessions">
            <a:extLst>
              <a:ext uri="{FF2B5EF4-FFF2-40B4-BE49-F238E27FC236}">
                <a16:creationId xmlns:a16="http://schemas.microsoft.com/office/drawing/2014/main" id="{EDD2E371-6DB1-CE12-7527-9A2C8FC19D4F}"/>
              </a:ext>
            </a:extLst>
          </p:cNvPr>
          <p:cNvPicPr>
            <a:picLocks noChangeAspect="1"/>
          </p:cNvPicPr>
          <p:nvPr/>
        </p:nvPicPr>
        <p:blipFill>
          <a:blip r:embed="rId4"/>
          <a:stretch>
            <a:fillRect/>
          </a:stretch>
        </p:blipFill>
        <p:spPr>
          <a:xfrm>
            <a:off x="276462" y="4848352"/>
            <a:ext cx="2367150" cy="439990"/>
          </a:xfrm>
          <a:prstGeom prst="rect">
            <a:avLst/>
          </a:prstGeom>
        </p:spPr>
      </p:pic>
      <p:pic>
        <p:nvPicPr>
          <p:cNvPr id="7" name="Picture 6">
            <a:extLst>
              <a:ext uri="{FF2B5EF4-FFF2-40B4-BE49-F238E27FC236}">
                <a16:creationId xmlns:a16="http://schemas.microsoft.com/office/drawing/2014/main" id="{B17A6676-1BBC-90B0-35C9-CB6E1FAAEE7C}"/>
              </a:ext>
            </a:extLst>
          </p:cNvPr>
          <p:cNvPicPr>
            <a:picLocks noChangeAspect="1"/>
          </p:cNvPicPr>
          <p:nvPr/>
        </p:nvPicPr>
        <p:blipFill>
          <a:blip r:embed="rId5"/>
          <a:stretch>
            <a:fillRect/>
          </a:stretch>
        </p:blipFill>
        <p:spPr>
          <a:xfrm>
            <a:off x="276462" y="5288342"/>
            <a:ext cx="3970912" cy="1345102"/>
          </a:xfrm>
          <a:prstGeom prst="rect">
            <a:avLst/>
          </a:prstGeom>
        </p:spPr>
      </p:pic>
    </p:spTree>
    <p:custDataLst>
      <p:tags r:id="rId1"/>
    </p:custDataLst>
    <p:extLst>
      <p:ext uri="{BB962C8B-B14F-4D97-AF65-F5344CB8AC3E}">
        <p14:creationId xmlns:p14="http://schemas.microsoft.com/office/powerpoint/2010/main" val="3377582281"/>
      </p:ext>
    </p:extLst>
  </p:cSld>
  <p:clrMapOvr>
    <a:masterClrMapping/>
  </p:clrMapOvr>
  <mc:AlternateContent xmlns:mc="http://schemas.openxmlformats.org/markup-compatibility/2006" xmlns:p14="http://schemas.microsoft.com/office/powerpoint/2010/main">
    <mc:Choice Requires="p14">
      <p:transition spd="slow" p14:dur="2000" advTm="10000"/>
    </mc:Choice>
    <mc:Fallback xmlns="">
      <p:transition spd="slow" advTm="10000"/>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DESIGN_ID_GRAY SLIDE WITH LOGO" val="GtLRW8zo"/>
  <p:tag name="ARTICULATE_SLIDE_THUMBNAIL_REFRESH" val="1"/>
  <p:tag name="ARTICULATE_PROJECT_OPEN" val="0"/>
  <p:tag name="ARTICULATE_SLIDE_COUNT" val="1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White Slide, No Logo">
  <a:themeElements>
    <a:clrScheme name="Custom 12">
      <a:dk1>
        <a:srgbClr val="585E60"/>
      </a:dk1>
      <a:lt1>
        <a:sysClr val="window" lastClr="FFFFFF"/>
      </a:lt1>
      <a:dk2>
        <a:srgbClr val="585E60"/>
      </a:dk2>
      <a:lt2>
        <a:srgbClr val="FFFFFF"/>
      </a:lt2>
      <a:accent1>
        <a:srgbClr val="2E93D5"/>
      </a:accent1>
      <a:accent2>
        <a:srgbClr val="0E61B0"/>
      </a:accent2>
      <a:accent3>
        <a:srgbClr val="002776"/>
      </a:accent3>
      <a:accent4>
        <a:srgbClr val="0B4984"/>
      </a:accent4>
      <a:accent5>
        <a:srgbClr val="2E93D5"/>
      </a:accent5>
      <a:accent6>
        <a:srgbClr val="0E61B0"/>
      </a:accent6>
      <a:hlink>
        <a:srgbClr val="2E93D5"/>
      </a:hlink>
      <a:folHlink>
        <a:srgbClr val="0E61B0"/>
      </a:folHlink>
    </a:clrScheme>
    <a:fontScheme name="Office 2">
      <a:majorFont>
        <a:latin typeface="Lato"/>
        <a:ea typeface=""/>
        <a:cs typeface=""/>
        <a:font script="Jpan" typeface="ＭＳ 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Noto"/>
        <a:ea typeface=""/>
        <a:cs typeface=""/>
        <a:font script="Jpan" typeface="ＭＳ Ｐ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Gray Slide with Logo">
  <a:themeElements>
    <a:clrScheme name="OHSU Cool Blues Powerpoint ">
      <a:dk1>
        <a:srgbClr val="354952"/>
      </a:dk1>
      <a:lt1>
        <a:sysClr val="window" lastClr="FFFFFF"/>
      </a:lt1>
      <a:dk2>
        <a:srgbClr val="354952"/>
      </a:dk2>
      <a:lt2>
        <a:srgbClr val="FFFFFF"/>
      </a:lt2>
      <a:accent1>
        <a:srgbClr val="2E93D5"/>
      </a:accent1>
      <a:accent2>
        <a:srgbClr val="0E61B0"/>
      </a:accent2>
      <a:accent3>
        <a:srgbClr val="2E93D5"/>
      </a:accent3>
      <a:accent4>
        <a:srgbClr val="0E61B0"/>
      </a:accent4>
      <a:accent5>
        <a:srgbClr val="2E93D5"/>
      </a:accent5>
      <a:accent6>
        <a:srgbClr val="0E61B0"/>
      </a:accent6>
      <a:hlink>
        <a:srgbClr val="2E93D5"/>
      </a:hlink>
      <a:folHlink>
        <a:srgbClr val="0E61B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Gray Slide No Logo">
  <a:themeElements>
    <a:clrScheme name="OHSU Cool Blues Powerpoint ">
      <a:dk1>
        <a:srgbClr val="354952"/>
      </a:dk1>
      <a:lt1>
        <a:sysClr val="window" lastClr="FFFFFF"/>
      </a:lt1>
      <a:dk2>
        <a:srgbClr val="354952"/>
      </a:dk2>
      <a:lt2>
        <a:srgbClr val="FFFFFF"/>
      </a:lt2>
      <a:accent1>
        <a:srgbClr val="2E93D5"/>
      </a:accent1>
      <a:accent2>
        <a:srgbClr val="0E61B0"/>
      </a:accent2>
      <a:accent3>
        <a:srgbClr val="2E93D5"/>
      </a:accent3>
      <a:accent4>
        <a:srgbClr val="0E61B0"/>
      </a:accent4>
      <a:accent5>
        <a:srgbClr val="2E93D5"/>
      </a:accent5>
      <a:accent6>
        <a:srgbClr val="0E61B0"/>
      </a:accent6>
      <a:hlink>
        <a:srgbClr val="2E93D5"/>
      </a:hlink>
      <a:folHlink>
        <a:srgbClr val="0E61B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5965</TotalTime>
  <Words>260</Words>
  <Application>Microsoft Office PowerPoint</Application>
  <PresentationFormat>Widescreen</PresentationFormat>
  <Paragraphs>29</Paragraphs>
  <Slides>3</Slides>
  <Notes>1</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3</vt:i4>
      </vt:variant>
    </vt:vector>
  </HeadingPairs>
  <TitlesOfParts>
    <vt:vector size="11" baseType="lpstr">
      <vt:lpstr>Arial</vt:lpstr>
      <vt:lpstr>Lato</vt:lpstr>
      <vt:lpstr>Lato Light</vt:lpstr>
      <vt:lpstr>Lato Regular</vt:lpstr>
      <vt:lpstr>Noto Serif</vt:lpstr>
      <vt:lpstr>White Slide, No Logo</vt:lpstr>
      <vt:lpstr>Gray Slide with Logo</vt:lpstr>
      <vt:lpstr>Gray Slide No Logo</vt:lpstr>
      <vt:lpstr>OHSU SoM Faculty Development</vt:lpstr>
      <vt:lpstr>List of upcoming FD Opportunities</vt:lpstr>
      <vt:lpstr>School of Medicine Faculty Development Website</vt:lpstr>
    </vt:vector>
  </TitlesOfParts>
  <Company>Sockeye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OHSU</dc:creator>
  <cp:lastModifiedBy>Devon Ritter</cp:lastModifiedBy>
  <cp:revision>645</cp:revision>
  <dcterms:created xsi:type="dcterms:W3CDTF">2015-05-18T16:26:35Z</dcterms:created>
  <dcterms:modified xsi:type="dcterms:W3CDTF">2026-06-08T18:54:46Z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CA4E163E-EC08-4715-91B5-A6E79DD0F7DC</vt:lpwstr>
  </property>
  <property fmtid="{D5CDD505-2E9C-101B-9397-08002B2CF9AE}" pid="3" name="ArticulatePath">
    <vt:lpwstr>OHSU-PowerPoint-Template_v3compressed</vt:lpwstr>
  </property>
</Properties>
</file>