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106" d="100"/>
          <a:sy n="106" d="100"/>
        </p:scale>
        <p:origin x="348" y="13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5/4/2026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5/4/2026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faculty-development/apply-point-care-ultrasound-champion-program" TargetMode="External"/><Relationship Id="rId3" Type="http://schemas.openxmlformats.org/officeDocument/2006/relationships/hyperlink" Target="https://www.ohsu.edu/school-of-medicine/faculty-development/pt-peer-mentorship-program" TargetMode="External"/><Relationship Id="rId7" Type="http://schemas.openxmlformats.org/officeDocument/2006/relationships/hyperlink" Target="https://www.ohsu.edu/school-of-medicine/faculty-development/apply-education-scholars-progra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app.smartsheet.com/b/form/e4d5d363c01a494e8ebe32bbf42ae977" TargetMode="External"/><Relationship Id="rId4" Type="http://schemas.openxmlformats.org/officeDocument/2006/relationships/hyperlink" Target="https://ohsu.ca1.qualtrics.com/jfe/form/SV_8qf9W6oIJwfcQ7Q"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May 4,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982136"/>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3"/>
              </a:rPr>
              <a:t>Sign up now to be paired in May</a:t>
            </a: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endParaRPr lang="en-US" sz="10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p>
          <a:p>
            <a:pPr lvl="1">
              <a:lnSpc>
                <a:spcPct val="100000"/>
              </a:lnSpc>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May 7 | </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hlinkClick r:id="rId4"/>
              </a:rPr>
              <a:t>Trainees and Technicians: </a:t>
            </a:r>
            <a:r>
              <a:rPr lang="en-US" sz="1400" i="1">
                <a:solidFill>
                  <a:prstClr val="white"/>
                </a:solidFill>
                <a:latin typeface="Lato" panose="020F0502020204030203" pitchFamily="34" charset="0"/>
                <a:ea typeface="Lato" panose="020F0502020204030203" pitchFamily="34" charset="0"/>
                <a:cs typeface="Lato" panose="020F0502020204030203" pitchFamily="34" charset="0"/>
                <a:hlinkClick r:id="rId4"/>
              </a:rPr>
              <a:t>Managing expectations </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hlinkClick r:id="rId4"/>
              </a:rPr>
              <a:t>to maximize productivity</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 | noon – 2 p.m.,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Rood Family Pavilion D</a:t>
            </a:r>
          </a:p>
          <a:p>
            <a:pPr marL="57150" indent="0">
              <a:lnSpc>
                <a:spcPct val="100000"/>
              </a:lnSpc>
              <a:spcBef>
                <a:spcPts val="0"/>
              </a:spcBef>
              <a:buNone/>
              <a:defRPr/>
            </a:pP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May 13 | </a:t>
            </a:r>
            <a:r>
              <a:rPr lang="en-US" sz="1400" dirty="0">
                <a:latin typeface="Lato" panose="020F0502020204030203" pitchFamily="34" charset="0"/>
                <a:ea typeface="Lato" panose="020F0502020204030203" pitchFamily="34" charset="0"/>
                <a:cs typeface="Lato" panose="020F0502020204030203" pitchFamily="34" charset="0"/>
                <a:hlinkClick r:id="rId5"/>
              </a:rPr>
              <a:t>Sign-up now</a:t>
            </a:r>
            <a:r>
              <a:rPr lang="en-US" sz="1400" dirty="0">
                <a:latin typeface="Lato" panose="020F0502020204030203" pitchFamily="34" charset="0"/>
                <a:ea typeface="Lato" panose="020F0502020204030203" pitchFamily="34" charset="0"/>
                <a:cs typeface="Lato" panose="020F0502020204030203" pitchFamily="34" charset="0"/>
              </a:rPr>
              <a:t> | 1 - 4 p.m., AUD 217</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6"/>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two faculty Development Programs | Applications for both programs close on Sunday, May 31</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Education Scholars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7"/>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Point of Care Ultrasound Champion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3, 2026 – June 3,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Most sessions for 2026-27 will take place on Thursdays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Learn more and apply</a:t>
            </a: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CV Drop in sessions">
            <a:extLst>
              <a:ext uri="{FF2B5EF4-FFF2-40B4-BE49-F238E27FC236}">
                <a16:creationId xmlns:a16="http://schemas.microsoft.com/office/drawing/2014/main" id="{A5F2FC12-054E-4846-F6D9-C0E5C6C417EE}"/>
              </a:ext>
            </a:extLst>
          </p:cNvPr>
          <p:cNvPicPr>
            <a:picLocks noChangeAspect="1"/>
          </p:cNvPicPr>
          <p:nvPr/>
        </p:nvPicPr>
        <p:blipFill>
          <a:blip r:embed="rId4"/>
          <a:stretch>
            <a:fillRect/>
          </a:stretch>
        </p:blipFill>
        <p:spPr>
          <a:xfrm>
            <a:off x="276462" y="5153152"/>
            <a:ext cx="2367150" cy="439990"/>
          </a:xfrm>
          <a:prstGeom prst="rect">
            <a:avLst/>
          </a:prstGeom>
        </p:spPr>
      </p:pic>
      <p:pic>
        <p:nvPicPr>
          <p:cNvPr id="12" name="Picture 11" descr="Next session is Wednesday, May 13, 1 - 4 p.m.">
            <a:extLst>
              <a:ext uri="{FF2B5EF4-FFF2-40B4-BE49-F238E27FC236}">
                <a16:creationId xmlns:a16="http://schemas.microsoft.com/office/drawing/2014/main" id="{88693EC2-2F23-9671-A3E5-E5E344861891}"/>
              </a:ext>
            </a:extLst>
          </p:cNvPr>
          <p:cNvPicPr>
            <a:picLocks noChangeAspect="1"/>
          </p:cNvPicPr>
          <p:nvPr/>
        </p:nvPicPr>
        <p:blipFill>
          <a:blip r:embed="rId5"/>
          <a:stretch>
            <a:fillRect/>
          </a:stretch>
        </p:blipFill>
        <p:spPr>
          <a:xfrm>
            <a:off x="346743" y="5593889"/>
            <a:ext cx="4455778" cy="778680"/>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5934</TotalTime>
  <Words>219</Words>
  <Application>Microsoft Office PowerPoint</Application>
  <PresentationFormat>Widescreen</PresentationFormat>
  <Paragraphs>24</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641</cp:revision>
  <dcterms:created xsi:type="dcterms:W3CDTF">2015-05-18T16:26:35Z</dcterms:created>
  <dcterms:modified xsi:type="dcterms:W3CDTF">2026-05-04T18:00:48Z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