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727" autoAdjust="0"/>
    <p:restoredTop sz="96031" autoAdjust="0"/>
  </p:normalViewPr>
  <p:slideViewPr>
    <p:cSldViewPr snapToGrid="0" snapToObjects="1">
      <p:cViewPr varScale="1">
        <p:scale>
          <a:sx n="78" d="100"/>
          <a:sy n="78" d="100"/>
        </p:scale>
        <p:origin x="523" y="91"/>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5/18/2026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5/18/2026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ohsu.edu/sites/default/files/2026-05/som_faculty_development_summit_call_for_proposals_2026_updated.pdf" TargetMode="External"/><Relationship Id="rId7" Type="http://schemas.openxmlformats.org/officeDocument/2006/relationships/hyperlink" Target="https://www.ohsu.edu/school-of-medicine/faculty-development/pt-peer-mentorship-progra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ohsu.ca1.qualtrics.com/jfe/form/SV_8eHIfqYxaala3Iy" TargetMode="External"/><Relationship Id="rId5" Type="http://schemas.openxmlformats.org/officeDocument/2006/relationships/hyperlink" Target="https://www.ohsu.edu/school-of-medicine/faculty-development/faculty-development-summit#section-2204611" TargetMode="External"/><Relationship Id="rId10" Type="http://schemas.openxmlformats.org/officeDocument/2006/relationships/hyperlink" Target="https://www.ohsu.edu/school-of-medicine/faculty-development/apply-point-care-ultrasound-champion-program" TargetMode="External"/><Relationship Id="rId4" Type="http://schemas.openxmlformats.org/officeDocument/2006/relationships/hyperlink" Target="https://app.smartsheet.com/b/form/019dfe643264716cb2ee1ef05e11be43" TargetMode="External"/><Relationship Id="rId9" Type="http://schemas.openxmlformats.org/officeDocument/2006/relationships/hyperlink" Target="https://www.ohsu.edu/school-of-medicine/faculty-development/apply-education-scholars-progra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6.x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0" y="0"/>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May 18,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2982136"/>
            <a:ext cx="8873691" cy="3527852"/>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Call for Proposals and Nominations: Faculty Development Summit and Awards</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Deadline for summit proposals and faculty development award nominations is Tuesday, June 30</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3"/>
              </a:rPr>
              <a:t>FD Summit CFP</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4"/>
              </a:rPr>
              <a:t>Submit a proposal</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5"/>
              </a:rPr>
              <a:t>Learn more about FD Awards</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6"/>
              </a:rPr>
              <a:t>Submit a nomination</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P&amp;T Peer Mentorship Program</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Seeking mentees and mentors for the current promotion year cycle | </a:t>
            </a:r>
            <a:r>
              <a:rPr lang="en-US" sz="1400" dirty="0">
                <a:latin typeface="Lato" panose="020F0502020204030203" pitchFamily="34" charset="0"/>
                <a:ea typeface="Lato" panose="020F0502020204030203" pitchFamily="34" charset="0"/>
                <a:cs typeface="Lato" panose="020F0502020204030203" pitchFamily="34" charset="0"/>
                <a:hlinkClick r:id="rId7"/>
              </a:rPr>
              <a:t>Sign up now to be paired soon</a:t>
            </a:r>
            <a:endParaRPr lang="en-US" sz="1400" dirty="0">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8"/>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226336"/>
            <a:ext cx="11797075" cy="17148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open for two faculty Development Programs | Applications for both programs close on Sunday, May 31</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Education Scholars Program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next cohort will run from September 2026 – June 2027.</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Sessions for the 2026-27 year will take place on Tuesdays from 3 – 5 p.m.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9"/>
              </a:rPr>
              <a:t>Learn more and apply</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Point of Care Ultrasound Champion Program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next cohort will run from September 3, 2026 – June 3, 2027.</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Most sessions for 2026-27 will take place on Thursdays from 3 - 5 p.m.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10"/>
              </a:rPr>
              <a:t>Learn more and apply</a:t>
            </a: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2">
              <a:spcBef>
                <a:spcPts val="0"/>
              </a:spcBef>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5942</TotalTime>
  <Words>198</Words>
  <Application>Microsoft Office PowerPoint</Application>
  <PresentationFormat>Widescreen</PresentationFormat>
  <Paragraphs>23</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643</cp:revision>
  <dcterms:created xsi:type="dcterms:W3CDTF">2015-05-18T16:26:35Z</dcterms:created>
  <dcterms:modified xsi:type="dcterms:W3CDTF">2026-05-18T22:54:07Z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