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8" r:id="rId1"/>
    <p:sldMasterId id="2147483680" r:id="rId2"/>
    <p:sldMasterId id="2147483671" r:id="rId3"/>
  </p:sldMasterIdLst>
  <p:notesMasterIdLst>
    <p:notesMasterId r:id="rId5"/>
  </p:notesMasterIdLst>
  <p:handoutMasterIdLst>
    <p:handoutMasterId r:id="rId6"/>
  </p:handoutMasterIdLst>
  <p:sldIdLst>
    <p:sldId id="346"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di Demunter" initials="JD" lastIdx="3" clrIdx="0">
    <p:extLst>
      <p:ext uri="{19B8F6BF-5375-455C-9EA6-DF929625EA0E}">
        <p15:presenceInfo xmlns:p15="http://schemas.microsoft.com/office/powerpoint/2012/main" userId="S-1-5-21-1366901343-1712286707-620655208-64208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585E60"/>
    <a:srgbClr val="2F92D5"/>
    <a:srgbClr val="2F92D4"/>
    <a:srgbClr val="002776"/>
    <a:srgbClr val="F6F6F6"/>
    <a:srgbClr val="277DCA"/>
    <a:srgbClr val="397EC1"/>
    <a:srgbClr val="364852"/>
    <a:srgbClr val="2B91D3"/>
    <a:srgbClr val="0C61A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3359" autoAdjust="0"/>
    <p:restoredTop sz="94643" autoAdjust="0"/>
  </p:normalViewPr>
  <p:slideViewPr>
    <p:cSldViewPr snapToGrid="0" snapToObjects="1">
      <p:cViewPr varScale="1">
        <p:scale>
          <a:sx n="108" d="100"/>
          <a:sy n="108" d="100"/>
        </p:scale>
        <p:origin x="1350" y="108"/>
      </p:cViewPr>
      <p:guideLst>
        <p:guide orient="horz" pos="2160"/>
        <p:guide pos="2880"/>
      </p:guideLst>
    </p:cSldViewPr>
  </p:slideViewPr>
  <p:outlineViewPr>
    <p:cViewPr>
      <p:scale>
        <a:sx n="33" d="100"/>
        <a:sy n="33" d="100"/>
      </p:scale>
      <p:origin x="0" y="9472"/>
    </p:cViewPr>
  </p:outlineViewPr>
  <p:notesTextViewPr>
    <p:cViewPr>
      <p:scale>
        <a:sx n="100" d="100"/>
        <a:sy n="100" d="100"/>
      </p:scale>
      <p:origin x="0" y="0"/>
    </p:cViewPr>
  </p:notesTextViewPr>
  <p:sorterViewPr>
    <p:cViewPr>
      <p:scale>
        <a:sx n="137" d="100"/>
        <a:sy n="137"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commentAuthors" Target="commentAuthor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Lato Regular"/>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7D67FC-230E-BC42-A146-28B6DAF9B6E5}" type="datetimeFigureOut">
              <a:rPr lang="en-US" smtClean="0">
                <a:latin typeface="Lato Regular"/>
              </a:rPr>
              <a:t>8/16/2022</a:t>
            </a:fld>
            <a:endParaRPr lang="en-US" dirty="0">
              <a:latin typeface="Lato Regular"/>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Lato Regular"/>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D59A981-CD39-8F44-9CBA-CC2751A8F2A2}" type="slidenum">
              <a:rPr lang="en-US" smtClean="0">
                <a:latin typeface="Lato Regular"/>
              </a:rPr>
              <a:t>‹#›</a:t>
            </a:fld>
            <a:endParaRPr lang="en-US" dirty="0">
              <a:latin typeface="Lato Regular"/>
            </a:endParaRPr>
          </a:p>
        </p:txBody>
      </p:sp>
    </p:spTree>
    <p:extLst>
      <p:ext uri="{BB962C8B-B14F-4D97-AF65-F5344CB8AC3E}">
        <p14:creationId xmlns:p14="http://schemas.microsoft.com/office/powerpoint/2010/main" val="11041463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Lato Regular"/>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Lato Regular"/>
              </a:defRPr>
            </a:lvl1pPr>
          </a:lstStyle>
          <a:p>
            <a:fld id="{200DEFD9-7FA8-E342-B72A-1D2B906EA29E}" type="datetimeFigureOut">
              <a:rPr lang="en-US" smtClean="0"/>
              <a:pPr/>
              <a:t>8/16/2022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Lato Regular"/>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Lato Regular"/>
              </a:defRPr>
            </a:lvl1pPr>
          </a:lstStyle>
          <a:p>
            <a:fld id="{F7510C22-AB3E-3144-954A-30AFB7F4824B}" type="slidenum">
              <a:rPr lang="en-US" smtClean="0"/>
              <a:pPr/>
              <a:t>‹#›</a:t>
            </a:fld>
            <a:endParaRPr lang="en-US" dirty="0"/>
          </a:p>
        </p:txBody>
      </p:sp>
    </p:spTree>
    <p:extLst>
      <p:ext uri="{BB962C8B-B14F-4D97-AF65-F5344CB8AC3E}">
        <p14:creationId xmlns:p14="http://schemas.microsoft.com/office/powerpoint/2010/main" val="18280427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Lato Regular"/>
        <a:ea typeface="+mn-ea"/>
        <a:cs typeface="+mn-cs"/>
      </a:defRPr>
    </a:lvl1pPr>
    <a:lvl2pPr marL="457200" algn="l" defTabSz="457200" rtl="0" eaLnBrk="1" latinLnBrk="0" hangingPunct="1">
      <a:defRPr sz="1200" kern="1200">
        <a:solidFill>
          <a:schemeClr val="tx1"/>
        </a:solidFill>
        <a:latin typeface="Lato Regular"/>
        <a:ea typeface="+mn-ea"/>
        <a:cs typeface="+mn-cs"/>
      </a:defRPr>
    </a:lvl2pPr>
    <a:lvl3pPr marL="914400" algn="l" defTabSz="457200" rtl="0" eaLnBrk="1" latinLnBrk="0" hangingPunct="1">
      <a:defRPr sz="1200" kern="1200">
        <a:solidFill>
          <a:schemeClr val="tx1"/>
        </a:solidFill>
        <a:latin typeface="Lato Regular"/>
        <a:ea typeface="+mn-ea"/>
        <a:cs typeface="+mn-cs"/>
      </a:defRPr>
    </a:lvl3pPr>
    <a:lvl4pPr marL="1371600" algn="l" defTabSz="457200" rtl="0" eaLnBrk="1" latinLnBrk="0" hangingPunct="1">
      <a:defRPr sz="1200" kern="1200">
        <a:solidFill>
          <a:schemeClr val="tx1"/>
        </a:solidFill>
        <a:latin typeface="Lato Regular"/>
        <a:ea typeface="+mn-ea"/>
        <a:cs typeface="+mn-cs"/>
      </a:defRPr>
    </a:lvl4pPr>
    <a:lvl5pPr marL="1828800" algn="l" defTabSz="457200" rtl="0" eaLnBrk="1" latinLnBrk="0" hangingPunct="1">
      <a:defRPr sz="1200" kern="1200">
        <a:solidFill>
          <a:schemeClr val="tx1"/>
        </a:solidFill>
        <a:latin typeface="Lato Regul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hort Drop Quote, Lato">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9144000" cy="6858000"/>
          </a:xfrm>
        </p:spPr>
        <p:txBody>
          <a:bodyPr/>
          <a:lstStyle>
            <a:lvl1pPr marL="0" indent="0">
              <a:buNone/>
              <a:defRPr/>
            </a:lvl1pPr>
          </a:lstStyle>
          <a:p>
            <a:endParaRPr lang="en-US" dirty="0"/>
          </a:p>
        </p:txBody>
      </p:sp>
      <p:sp>
        <p:nvSpPr>
          <p:cNvPr id="4" name="Title Placeholder 1"/>
          <p:cNvSpPr>
            <a:spLocks noGrp="1"/>
          </p:cNvSpPr>
          <p:nvPr>
            <p:ph type="title" hasCustomPrompt="1"/>
          </p:nvPr>
        </p:nvSpPr>
        <p:spPr>
          <a:xfrm>
            <a:off x="1940215" y="2010661"/>
            <a:ext cx="5300242"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4088788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y Blank w/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9258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ray Long Drop Quote, Noto Serif">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02922" y="980126"/>
            <a:ext cx="7604983" cy="3370427"/>
          </a:xfrm>
        </p:spPr>
        <p:txBody>
          <a:bodyPr>
            <a:normAutofit/>
          </a:bodyPr>
          <a:lstStyle>
            <a:lvl1pPr algn="l">
              <a:lnSpc>
                <a:spcPct val="120000"/>
              </a:lnSpc>
              <a:defRPr sz="2800" baseline="0">
                <a:solidFill>
                  <a:schemeClr val="bg1"/>
                </a:solidFill>
                <a:latin typeface="Noto Serif"/>
                <a:cs typeface="Noto Serif"/>
              </a:defRPr>
            </a:lvl1pPr>
          </a:lstStyle>
          <a:p>
            <a:r>
              <a:rPr lang="en-US" dirty="0"/>
              <a:t>Click to add long drop quote. Click to add long drop quote. Click to add long drop quote. Click to add long drop quote. Click to add long drop quote. Click to add long drop quote. Click to add long drop quote. Click to add long drop quote. Click to add long drop quote. Click to add long drop quote.</a:t>
            </a:r>
          </a:p>
        </p:txBody>
      </p:sp>
      <p:sp>
        <p:nvSpPr>
          <p:cNvPr id="4" name="Text Placeholder 4"/>
          <p:cNvSpPr>
            <a:spLocks noGrp="1"/>
          </p:cNvSpPr>
          <p:nvPr>
            <p:ph type="body" sz="quarter" idx="10" hasCustomPrompt="1"/>
          </p:nvPr>
        </p:nvSpPr>
        <p:spPr>
          <a:xfrm>
            <a:off x="802922" y="4779720"/>
            <a:ext cx="4111625" cy="504825"/>
          </a:xfrm>
        </p:spPr>
        <p:txBody>
          <a:bodyPr/>
          <a:lstStyle>
            <a:lvl1pPr marL="0" indent="0">
              <a:buNone/>
              <a:defRPr sz="2000"/>
            </a:lvl1pPr>
          </a:lstStyle>
          <a:p>
            <a:pPr lvl="0"/>
            <a:r>
              <a:rPr lang="en-US" dirty="0"/>
              <a:t>— Click to add attribution</a:t>
            </a:r>
          </a:p>
        </p:txBody>
      </p:sp>
      <p:sp>
        <p:nvSpPr>
          <p:cNvPr id="5" name="Slide Number Placeholder 5"/>
          <p:cNvSpPr>
            <a:spLocks noGrp="1"/>
          </p:cNvSpPr>
          <p:nvPr userDrawn="1"/>
        </p:nvSpPr>
        <p:spPr>
          <a:xfrm>
            <a:off x="211579" y="6358532"/>
            <a:ext cx="591343"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1912443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Grey Blank">
    <p:spTree>
      <p:nvGrpSpPr>
        <p:cNvPr id="1" name=""/>
        <p:cNvGrpSpPr/>
        <p:nvPr/>
      </p:nvGrpSpPr>
      <p:grpSpPr>
        <a:xfrm>
          <a:off x="0" y="0"/>
          <a:ext cx="0" cy="0"/>
          <a:chOff x="0" y="0"/>
          <a:chExt cx="0" cy="0"/>
        </a:xfrm>
      </p:grpSpPr>
      <p:sp>
        <p:nvSpPr>
          <p:cNvPr id="5" name="Rectangle 4"/>
          <p:cNvSpPr/>
          <p:nvPr userDrawn="1"/>
        </p:nvSpPr>
        <p:spPr>
          <a:xfrm>
            <a:off x="0" y="0"/>
            <a:ext cx="9144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364852"/>
              </a:solidFill>
              <a:latin typeface="Lato Regular"/>
            </a:endParaRPr>
          </a:p>
        </p:txBody>
      </p:sp>
    </p:spTree>
    <p:extLst>
      <p:ext uri="{BB962C8B-B14F-4D97-AF65-F5344CB8AC3E}">
        <p14:creationId xmlns:p14="http://schemas.microsoft.com/office/powerpoint/2010/main" val="71908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icture with White Box Short Drop Quot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9144000" cy="6858000"/>
          </a:xfrm>
        </p:spPr>
        <p:txBody>
          <a:bodyPr/>
          <a:lstStyle/>
          <a:p>
            <a:endParaRPr lang="en-US" dirty="0"/>
          </a:p>
        </p:txBody>
      </p:sp>
      <p:sp>
        <p:nvSpPr>
          <p:cNvPr id="4" name="Rectangle 3"/>
          <p:cNvSpPr/>
          <p:nvPr userDrawn="1"/>
        </p:nvSpPr>
        <p:spPr>
          <a:xfrm>
            <a:off x="1023021" y="1059712"/>
            <a:ext cx="7114125" cy="4738575"/>
          </a:xfrm>
          <a:prstGeom prst="rect">
            <a:avLst/>
          </a:prstGeom>
          <a:solidFill>
            <a:schemeClr val="bg1">
              <a:alpha val="79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Lato Regular"/>
            </a:endParaRPr>
          </a:p>
        </p:txBody>
      </p:sp>
      <p:sp>
        <p:nvSpPr>
          <p:cNvPr id="5" name="Title Placeholder 1"/>
          <p:cNvSpPr>
            <a:spLocks noGrp="1"/>
          </p:cNvSpPr>
          <p:nvPr>
            <p:ph type="title" hasCustomPrompt="1"/>
          </p:nvPr>
        </p:nvSpPr>
        <p:spPr>
          <a:xfrm>
            <a:off x="1940215" y="2010661"/>
            <a:ext cx="5300242"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1839495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9144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Tree>
    <p:extLst>
      <p:ext uri="{BB962C8B-B14F-4D97-AF65-F5344CB8AC3E}">
        <p14:creationId xmlns:p14="http://schemas.microsoft.com/office/powerpoint/2010/main" val="1163359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76184" y="482088"/>
            <a:ext cx="8031317" cy="58203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Tree>
    <p:extLst>
      <p:ext uri="{BB962C8B-B14F-4D97-AF65-F5344CB8AC3E}">
        <p14:creationId xmlns:p14="http://schemas.microsoft.com/office/powerpoint/2010/main" val="87431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0331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Gray Long Drop Quote, Noto Serif">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02922" y="980126"/>
            <a:ext cx="7604983" cy="3370427"/>
          </a:xfrm>
        </p:spPr>
        <p:txBody>
          <a:bodyPr>
            <a:normAutofit/>
          </a:bodyPr>
          <a:lstStyle>
            <a:lvl1pPr algn="l">
              <a:lnSpc>
                <a:spcPct val="120000"/>
              </a:lnSpc>
              <a:defRPr sz="2800" baseline="0">
                <a:solidFill>
                  <a:schemeClr val="bg1"/>
                </a:solidFill>
                <a:latin typeface="Noto Serif"/>
                <a:cs typeface="Noto Serif"/>
              </a:defRPr>
            </a:lvl1pPr>
          </a:lstStyle>
          <a:p>
            <a:r>
              <a:rPr lang="en-US" dirty="0"/>
              <a:t>Click to add long drop quote. Click to add long drop quote. Click to add long drop quote. Click to add long drop quote. Click to add long drop quote. Click to add long drop quote. Click to add long drop quote. Click to add long drop quote. Click to add long drop quote. Click to add long drop quote.</a:t>
            </a:r>
          </a:p>
        </p:txBody>
      </p:sp>
      <p:sp>
        <p:nvSpPr>
          <p:cNvPr id="4" name="Text Placeholder 4"/>
          <p:cNvSpPr>
            <a:spLocks noGrp="1"/>
          </p:cNvSpPr>
          <p:nvPr>
            <p:ph type="body" sz="quarter" idx="10" hasCustomPrompt="1"/>
          </p:nvPr>
        </p:nvSpPr>
        <p:spPr>
          <a:xfrm>
            <a:off x="802922" y="4779720"/>
            <a:ext cx="4111625" cy="504825"/>
          </a:xfrm>
        </p:spPr>
        <p:txBody>
          <a:bodyPr/>
          <a:lstStyle>
            <a:lvl1pPr marL="0" indent="0">
              <a:buNone/>
              <a:defRPr sz="2000"/>
            </a:lvl1pPr>
          </a:lstStyle>
          <a:p>
            <a:pPr lvl="0"/>
            <a:r>
              <a:rPr lang="en-US" dirty="0"/>
              <a:t>— Click to add attribution</a:t>
            </a:r>
          </a:p>
        </p:txBody>
      </p:sp>
      <p:sp>
        <p:nvSpPr>
          <p:cNvPr id="5" name="Slide Number Placeholder 5"/>
          <p:cNvSpPr>
            <a:spLocks noGrp="1"/>
          </p:cNvSpPr>
          <p:nvPr userDrawn="1"/>
        </p:nvSpPr>
        <p:spPr>
          <a:xfrm>
            <a:off x="211579" y="6358532"/>
            <a:ext cx="591343"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2280028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y Heading and Subhead w/Logo">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976313" y="693203"/>
            <a:ext cx="7176482" cy="953787"/>
          </a:xfrm>
        </p:spPr>
        <p:txBody>
          <a:bodyPr>
            <a:normAutofit/>
          </a:bodyPr>
          <a:lstStyle>
            <a:lvl1pPr algn="l">
              <a:defRPr sz="4000"/>
            </a:lvl1pPr>
          </a:lstStyle>
          <a:p>
            <a:r>
              <a:rPr lang="en-US" dirty="0"/>
              <a:t>Click to edit master title style</a:t>
            </a:r>
          </a:p>
        </p:txBody>
      </p:sp>
      <p:sp>
        <p:nvSpPr>
          <p:cNvPr id="5" name="Subtitle 2"/>
          <p:cNvSpPr>
            <a:spLocks noGrp="1"/>
          </p:cNvSpPr>
          <p:nvPr>
            <p:ph type="subTitle" idx="1" hasCustomPrompt="1"/>
          </p:nvPr>
        </p:nvSpPr>
        <p:spPr>
          <a:xfrm>
            <a:off x="976313" y="1776331"/>
            <a:ext cx="7176482" cy="1269892"/>
          </a:xfrm>
        </p:spPr>
        <p:txBody>
          <a:bodyPr>
            <a:normAutofit/>
          </a:bodyPr>
          <a:lstStyle>
            <a:lvl1pPr marL="0" indent="0" algn="l">
              <a:buNone/>
              <a:defRPr sz="1800">
                <a:solidFill>
                  <a:srgbClr val="FFFFFF"/>
                </a:solidFill>
                <a:latin typeface="Noto Serif"/>
                <a:cs typeface="Noto Serif"/>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Text Placeholder 4"/>
          <p:cNvSpPr>
            <a:spLocks noGrp="1"/>
          </p:cNvSpPr>
          <p:nvPr>
            <p:ph type="body" sz="quarter" idx="10" hasCustomPrompt="1"/>
          </p:nvPr>
        </p:nvSpPr>
        <p:spPr>
          <a:xfrm>
            <a:off x="976313" y="3693228"/>
            <a:ext cx="7175500" cy="1598613"/>
          </a:xfrm>
        </p:spPr>
        <p:txBody>
          <a:bodyPr>
            <a:noAutofit/>
          </a:bodyPr>
          <a:lstStyle>
            <a:lvl1pPr marL="0" indent="0">
              <a:buNone/>
              <a:defRPr sz="1800">
                <a:latin typeface="Noto Serif"/>
                <a:cs typeface="Noto Serif"/>
              </a:defRPr>
            </a:lvl1pPr>
            <a:lvl2pPr marL="457200" indent="0">
              <a:buNone/>
              <a:defRPr sz="1800">
                <a:latin typeface="Noto Serif"/>
                <a:cs typeface="Noto Serif"/>
              </a:defRPr>
            </a:lvl2pPr>
            <a:lvl3pPr marL="914400" indent="0">
              <a:buNone/>
              <a:defRPr sz="1800">
                <a:latin typeface="Noto Serif"/>
                <a:cs typeface="Noto Serif"/>
              </a:defRPr>
            </a:lvl3pPr>
            <a:lvl4pPr marL="1371600" indent="0">
              <a:buNone/>
              <a:defRPr sz="1800">
                <a:latin typeface="Noto Serif"/>
                <a:cs typeface="Noto Serif"/>
              </a:defRPr>
            </a:lvl4pPr>
            <a:lvl5pPr marL="1828800" indent="0">
              <a:buNone/>
              <a:defRPr sz="1800">
                <a:latin typeface="Noto Serif"/>
                <a:cs typeface="Noto Serif"/>
              </a:defRPr>
            </a:lvl5pPr>
          </a:lstStyle>
          <a:p>
            <a:pPr lvl="0"/>
            <a:r>
              <a:rPr lang="en-US" dirty="0"/>
              <a:t>Click to edit master text styles</a:t>
            </a:r>
          </a:p>
        </p:txBody>
      </p:sp>
      <p:sp>
        <p:nvSpPr>
          <p:cNvPr id="7" name="Text Placeholder 7"/>
          <p:cNvSpPr>
            <a:spLocks noGrp="1"/>
          </p:cNvSpPr>
          <p:nvPr>
            <p:ph type="body" sz="quarter" idx="11" hasCustomPrompt="1"/>
          </p:nvPr>
        </p:nvSpPr>
        <p:spPr>
          <a:xfrm>
            <a:off x="976639" y="3139753"/>
            <a:ext cx="7175500" cy="459107"/>
          </a:xfrm>
        </p:spPr>
        <p:txBody>
          <a:bodyPr>
            <a:normAutofit/>
          </a:bodyPr>
          <a:lstStyle>
            <a:lvl1pPr marL="0" indent="0">
              <a:buNone/>
              <a:defRPr sz="2400" baseline="0">
                <a:solidFill>
                  <a:schemeClr val="bg1"/>
                </a:solidFill>
                <a:latin typeface="Lato Regular"/>
                <a:cs typeface="Lato Regular"/>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subhead</a:t>
            </a:r>
          </a:p>
        </p:txBody>
      </p:sp>
      <p:sp>
        <p:nvSpPr>
          <p:cNvPr id="8" name="Slide Number Placeholder 5"/>
          <p:cNvSpPr>
            <a:spLocks noGrp="1"/>
          </p:cNvSpPr>
          <p:nvPr userDrawn="1"/>
        </p:nvSpPr>
        <p:spPr>
          <a:xfrm>
            <a:off x="211579" y="6358532"/>
            <a:ext cx="591343"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611636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y Headline and Bulleted Lis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811362" y="687189"/>
            <a:ext cx="7534430" cy="1143000"/>
          </a:xfrm>
          <a:prstGeom prst="rect">
            <a:avLst/>
          </a:prstGeom>
        </p:spPr>
        <p:txBody>
          <a:bodyPr vert="horz" lIns="91440" tIns="45720" rIns="91440" bIns="45720" rtlCol="0" anchor="ctr">
            <a:normAutofit/>
          </a:bodyPr>
          <a:lstStyle/>
          <a:p>
            <a:r>
              <a:rPr lang="en-US" dirty="0"/>
              <a:t>Click to edit master title style</a:t>
            </a:r>
          </a:p>
        </p:txBody>
      </p:sp>
      <p:sp>
        <p:nvSpPr>
          <p:cNvPr id="6" name="Text Placeholder 5"/>
          <p:cNvSpPr>
            <a:spLocks noGrp="1"/>
          </p:cNvSpPr>
          <p:nvPr>
            <p:ph type="body" sz="quarter" idx="10"/>
          </p:nvPr>
        </p:nvSpPr>
        <p:spPr>
          <a:xfrm>
            <a:off x="811213" y="1886221"/>
            <a:ext cx="7534275" cy="3011487"/>
          </a:xfrm>
        </p:spPr>
        <p:txBody>
          <a:bodyPr/>
          <a:lstStyle>
            <a:lvl1pPr>
              <a:lnSpc>
                <a:spcPct val="130000"/>
              </a:lnSpc>
              <a:defRPr/>
            </a:lvl1pPr>
            <a:lvl2pPr>
              <a:lnSpc>
                <a:spcPct val="130000"/>
              </a:lnSpc>
              <a:defRPr/>
            </a:lvl2pPr>
            <a:lvl3pPr>
              <a:lnSpc>
                <a:spcPct val="130000"/>
              </a:lnSpc>
              <a:defRPr/>
            </a:lvl3pPr>
            <a:lvl4pPr>
              <a:lnSpc>
                <a:spcPct val="130000"/>
              </a:lnSpc>
              <a:defRPr/>
            </a:lvl4pPr>
            <a:lvl5pPr>
              <a:lnSpc>
                <a:spcPct val="13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userDrawn="1"/>
        </p:nvSpPr>
        <p:spPr>
          <a:xfrm>
            <a:off x="211579" y="6358532"/>
            <a:ext cx="591343"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892979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y Short Drop Quote ">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1940215" y="1774101"/>
            <a:ext cx="5585469" cy="3340740"/>
          </a:xfrm>
        </p:spPr>
        <p:txBody>
          <a:bodyPr>
            <a:normAutofit/>
          </a:bodyPr>
          <a:lstStyle>
            <a:lvl1pPr marL="228600" indent="-173736">
              <a:buNone/>
              <a:defRPr sz="4400" b="0" i="0" baseline="0">
                <a:latin typeface="Lato Regular"/>
                <a:cs typeface="Lato Regular"/>
              </a:defRPr>
            </a:lvl1pPr>
            <a:lvl2pPr>
              <a:defRPr b="0" i="0">
                <a:latin typeface="Lato Light"/>
                <a:cs typeface="Lato Light"/>
              </a:defRPr>
            </a:lvl2pPr>
            <a:lvl3pPr>
              <a:defRPr b="0" i="0">
                <a:latin typeface="Lato Light"/>
                <a:cs typeface="Lato Light"/>
              </a:defRPr>
            </a:lvl3pPr>
            <a:lvl4pPr>
              <a:defRPr b="0" i="0">
                <a:latin typeface="Lato Light"/>
                <a:cs typeface="Lato Light"/>
              </a:defRPr>
            </a:lvl4pPr>
            <a:lvl5pPr>
              <a:defRPr b="0" i="0">
                <a:latin typeface="Lato Light"/>
                <a:cs typeface="Lato Light"/>
              </a:defRPr>
            </a:lvl5pPr>
          </a:lstStyle>
          <a:p>
            <a:pPr lvl="0"/>
            <a:r>
              <a:rPr lang="en-US" dirty="0"/>
              <a:t>“Click to edit drop quote style”</a:t>
            </a:r>
          </a:p>
        </p:txBody>
      </p:sp>
      <p:sp>
        <p:nvSpPr>
          <p:cNvPr id="3" name="Slide Number Placeholder 5"/>
          <p:cNvSpPr>
            <a:spLocks noGrp="1"/>
          </p:cNvSpPr>
          <p:nvPr userDrawn="1"/>
        </p:nvSpPr>
        <p:spPr>
          <a:xfrm>
            <a:off x="211579" y="6358532"/>
            <a:ext cx="591343"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16167831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image" Target="../media/image1.png"/><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theme" Target="../theme/theme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5433" y="691263"/>
            <a:ext cx="7334529"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905433" y="2016825"/>
            <a:ext cx="7334529" cy="40672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8897588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67" r:id="rId3"/>
    <p:sldLayoutId id="2147483668" r:id="rId4"/>
    <p:sldLayoutId id="2147483670" r:id="rId5"/>
    <p:sldLayoutId id="2147483689" r:id="rId6"/>
  </p:sldLayoutIdLst>
  <p:hf sldNum="0" hdr="0" ftr="0" dt="0"/>
  <p:txStyles>
    <p:titleStyle>
      <a:lvl1pPr algn="l" defTabSz="457200" rtl="0" eaLnBrk="1" latinLnBrk="0" hangingPunct="1">
        <a:spcBef>
          <a:spcPct val="0"/>
        </a:spcBef>
        <a:buNone/>
        <a:defRPr sz="4400" b="0" i="0" kern="1200">
          <a:solidFill>
            <a:srgbClr val="002776"/>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3200" b="0" i="0" kern="1200">
          <a:solidFill>
            <a:srgbClr val="585E60"/>
          </a:solidFill>
          <a:latin typeface="Noto Serif"/>
          <a:ea typeface="+mn-ea"/>
          <a:cs typeface="Noto Serif"/>
        </a:defRPr>
      </a:lvl1pPr>
      <a:lvl2pPr marL="742950" indent="-285750" algn="l" defTabSz="457200" rtl="0" eaLnBrk="1" latinLnBrk="0" hangingPunct="1">
        <a:spcBef>
          <a:spcPct val="20000"/>
        </a:spcBef>
        <a:buFont typeface="Arial"/>
        <a:buChar char="–"/>
        <a:defRPr sz="2800" b="0" i="0" kern="1200">
          <a:solidFill>
            <a:srgbClr val="585E60"/>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585E60"/>
          </a:solidFill>
          <a:latin typeface="Noto Serif"/>
          <a:ea typeface="+mn-ea"/>
          <a:cs typeface="Noto Serif"/>
        </a:defRPr>
      </a:lvl3pPr>
      <a:lvl4pPr marL="16002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4pPr>
      <a:lvl5pPr marL="20574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364852"/>
              </a:solidFill>
              <a:latin typeface="Lato Regular"/>
            </a:endParaRPr>
          </a:p>
        </p:txBody>
      </p:sp>
      <p:sp>
        <p:nvSpPr>
          <p:cNvPr id="2" name="Title Placeholder 1"/>
          <p:cNvSpPr>
            <a:spLocks noGrp="1"/>
          </p:cNvSpPr>
          <p:nvPr>
            <p:ph type="title"/>
          </p:nvPr>
        </p:nvSpPr>
        <p:spPr>
          <a:xfrm>
            <a:off x="811362" y="693736"/>
            <a:ext cx="753443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11362" y="2019299"/>
            <a:ext cx="7534430" cy="314303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descr="OHSU-REV.png"/>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8345792" y="5838286"/>
            <a:ext cx="432452" cy="740664"/>
          </a:xfrm>
          <a:prstGeom prst="rect">
            <a:avLst/>
          </a:prstGeom>
        </p:spPr>
      </p:pic>
    </p:spTree>
    <p:extLst>
      <p:ext uri="{BB962C8B-B14F-4D97-AF65-F5344CB8AC3E}">
        <p14:creationId xmlns:p14="http://schemas.microsoft.com/office/powerpoint/2010/main" val="1399091007"/>
      </p:ext>
    </p:extLst>
  </p:cSld>
  <p:clrMap bg1="lt1" tx1="dk1" bg2="lt2" tx2="dk2" accent1="accent1" accent2="accent2" accent3="accent3" accent4="accent4" accent5="accent5" accent6="accent6" hlink="hlink" folHlink="folHlink"/>
  <p:sldLayoutIdLst>
    <p:sldLayoutId id="2147483681" r:id="rId1"/>
    <p:sldLayoutId id="2147483688" r:id="rId2"/>
    <p:sldLayoutId id="2147483674" r:id="rId3"/>
    <p:sldLayoutId id="2147483682" r:id="rId4"/>
    <p:sldLayoutId id="2147483686" r:id="rId5"/>
  </p:sldLayoutIdLst>
  <p:hf sldNum="0"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364852"/>
              </a:solidFill>
              <a:latin typeface="Lato Regular"/>
            </a:endParaRPr>
          </a:p>
        </p:txBody>
      </p:sp>
      <p:sp>
        <p:nvSpPr>
          <p:cNvPr id="2" name="Title Placeholder 1"/>
          <p:cNvSpPr>
            <a:spLocks noGrp="1"/>
          </p:cNvSpPr>
          <p:nvPr>
            <p:ph type="title"/>
          </p:nvPr>
        </p:nvSpPr>
        <p:spPr>
          <a:xfrm>
            <a:off x="752568" y="667743"/>
            <a:ext cx="7652018" cy="1143000"/>
          </a:xfrm>
          <a:prstGeom prst="rect">
            <a:avLst/>
          </a:prstGeom>
          <a:ln>
            <a:noFill/>
          </a:ln>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752568" y="1993305"/>
            <a:ext cx="7652018" cy="40555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77055342"/>
      </p:ext>
    </p:extLst>
  </p:cSld>
  <p:clrMap bg1="lt1" tx1="dk1" bg2="lt2" tx2="dk2" accent1="accent1" accent2="accent2" accent3="accent3" accent4="accent4" accent5="accent5" accent6="accent6" hlink="hlink" folHlink="folHlink"/>
  <p:sldLayoutIdLst>
    <p:sldLayoutId id="2147483678" r:id="rId1"/>
  </p:sldLayoutIdLst>
  <p:hf sldNum="0"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oregonhunger.org/wp-content/uploads/2020/03/Toolkit-SNAP-Application-Assistance-Guide-.pdf"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9661" y="1756504"/>
            <a:ext cx="7604983" cy="3370427"/>
          </a:xfrm>
        </p:spPr>
        <p:txBody>
          <a:bodyPr>
            <a:normAutofit fontScale="90000"/>
          </a:bodyPr>
          <a:lstStyle/>
          <a:p>
            <a:r>
              <a:rPr lang="en-US" sz="2700" dirty="0">
                <a:solidFill>
                  <a:srgbClr val="585E60"/>
                </a:solidFill>
              </a:rPr>
              <a:t>SNAP APPLICATION ASSISTANCE CHECKLIST </a:t>
            </a:r>
            <a:r>
              <a:rPr lang="en-US" sz="2000" dirty="0">
                <a:solidFill>
                  <a:srgbClr val="585E60"/>
                </a:solidFill>
              </a:rPr>
              <a:t>Review each section with the student and check when complete.</a:t>
            </a:r>
            <a:br>
              <a:rPr lang="en-US" sz="2000" dirty="0">
                <a:solidFill>
                  <a:srgbClr val="585E60"/>
                </a:solidFill>
              </a:rPr>
            </a:br>
            <a:br>
              <a:rPr lang="en-US" dirty="0">
                <a:solidFill>
                  <a:srgbClr val="585E60"/>
                </a:solidFill>
              </a:rPr>
            </a:br>
            <a:r>
              <a:rPr lang="en-US" sz="2000" dirty="0">
                <a:solidFill>
                  <a:srgbClr val="585E60"/>
                </a:solidFill>
              </a:rPr>
              <a:t>❏ Review income guidelines</a:t>
            </a:r>
            <a:br>
              <a:rPr lang="en-US" sz="2000" dirty="0">
                <a:solidFill>
                  <a:srgbClr val="585E60"/>
                </a:solidFill>
              </a:rPr>
            </a:br>
            <a:r>
              <a:rPr lang="en-US" sz="2000" dirty="0">
                <a:solidFill>
                  <a:srgbClr val="585E60"/>
                </a:solidFill>
              </a:rPr>
              <a:t>❏ Review “Are You A Student Of Higher Education?”</a:t>
            </a:r>
            <a:br>
              <a:rPr lang="en-US" sz="2000" dirty="0">
                <a:solidFill>
                  <a:srgbClr val="585E60"/>
                </a:solidFill>
              </a:rPr>
            </a:br>
            <a:r>
              <a:rPr lang="en-US" sz="2000" dirty="0">
                <a:solidFill>
                  <a:srgbClr val="585E60"/>
                </a:solidFill>
              </a:rPr>
              <a:t>❏ Review student eligibility</a:t>
            </a:r>
            <a:br>
              <a:rPr lang="en-US" sz="2000" dirty="0">
                <a:solidFill>
                  <a:srgbClr val="585E60"/>
                </a:solidFill>
              </a:rPr>
            </a:br>
            <a:r>
              <a:rPr lang="en-US" sz="2000" dirty="0">
                <a:solidFill>
                  <a:srgbClr val="585E60"/>
                </a:solidFill>
              </a:rPr>
              <a:t>❏ Walk the student through the application &amp; help student complete the application</a:t>
            </a:r>
            <a:br>
              <a:rPr lang="en-US" sz="2000" dirty="0">
                <a:solidFill>
                  <a:srgbClr val="585E60"/>
                </a:solidFill>
              </a:rPr>
            </a:br>
            <a:r>
              <a:rPr lang="en-US" sz="2000" dirty="0">
                <a:solidFill>
                  <a:srgbClr val="585E60"/>
                </a:solidFill>
              </a:rPr>
              <a:t>❏ Offer submission options &amp; help student submit application</a:t>
            </a:r>
            <a:br>
              <a:rPr lang="en-US" sz="2000" dirty="0">
                <a:solidFill>
                  <a:srgbClr val="585E60"/>
                </a:solidFill>
              </a:rPr>
            </a:br>
            <a:r>
              <a:rPr lang="en-US" sz="2000" dirty="0">
                <a:solidFill>
                  <a:srgbClr val="585E60"/>
                </a:solidFill>
              </a:rPr>
              <a:t>❏ Provide follow-up support</a:t>
            </a:r>
            <a:br>
              <a:rPr lang="en-US" sz="2000" dirty="0">
                <a:solidFill>
                  <a:srgbClr val="585E60"/>
                </a:solidFill>
              </a:rPr>
            </a:br>
            <a:r>
              <a:rPr lang="en-US" sz="2000" dirty="0">
                <a:solidFill>
                  <a:srgbClr val="585E60"/>
                </a:solidFill>
              </a:rPr>
              <a:t>❏ Let the student know the next steps using the “How to Apply for SNAP” flyer</a:t>
            </a:r>
            <a:br>
              <a:rPr lang="en-US" sz="2000" dirty="0">
                <a:solidFill>
                  <a:srgbClr val="585E60"/>
                </a:solidFill>
              </a:rPr>
            </a:br>
            <a:r>
              <a:rPr lang="en-US" sz="2000" dirty="0">
                <a:solidFill>
                  <a:srgbClr val="585E60"/>
                </a:solidFill>
              </a:rPr>
              <a:t>❏ Let the student know they can advocate their SNAP case!</a:t>
            </a:r>
            <a:br>
              <a:rPr lang="en-US" sz="2000" dirty="0">
                <a:solidFill>
                  <a:srgbClr val="585E60"/>
                </a:solidFill>
              </a:rPr>
            </a:br>
            <a:br>
              <a:rPr lang="en-US" dirty="0">
                <a:solidFill>
                  <a:srgbClr val="585E60"/>
                </a:solidFill>
              </a:rPr>
            </a:br>
            <a:r>
              <a:rPr lang="en-US" sz="1600" u="sng" dirty="0">
                <a:solidFill>
                  <a:srgbClr val="585E60"/>
                </a:solidFill>
                <a:hlinkClick r:id="rId2"/>
              </a:rPr>
              <a:t>https://oregonhunger.org/wp-content/uploads/2020/03/Toolkit-SNAP-Application-Assistance-Guide-.pdf</a:t>
            </a:r>
            <a:endParaRPr lang="en-US" sz="1600" dirty="0">
              <a:solidFill>
                <a:srgbClr val="585E60"/>
              </a:solidFill>
            </a:endParaRPr>
          </a:p>
        </p:txBody>
      </p:sp>
    </p:spTree>
    <p:extLst>
      <p:ext uri="{BB962C8B-B14F-4D97-AF65-F5344CB8AC3E}">
        <p14:creationId xmlns:p14="http://schemas.microsoft.com/office/powerpoint/2010/main" val="3621817101"/>
      </p:ext>
    </p:extLst>
  </p:cSld>
  <p:clrMapOvr>
    <a:masterClrMapping/>
  </p:clrMapOvr>
</p:sld>
</file>

<file path=ppt/theme/theme1.xml><?xml version="1.0" encoding="utf-8"?>
<a:theme xmlns:a="http://schemas.openxmlformats.org/drawingml/2006/main" name="White Slide, No Logo">
  <a:themeElements>
    <a:clrScheme name="Custom 12">
      <a:dk1>
        <a:srgbClr val="585E60"/>
      </a:dk1>
      <a:lt1>
        <a:sysClr val="window" lastClr="FFFFFF"/>
      </a:lt1>
      <a:dk2>
        <a:srgbClr val="585E60"/>
      </a:dk2>
      <a:lt2>
        <a:srgbClr val="FFFFFF"/>
      </a:lt2>
      <a:accent1>
        <a:srgbClr val="2E93D5"/>
      </a:accent1>
      <a:accent2>
        <a:srgbClr val="0E61B0"/>
      </a:accent2>
      <a:accent3>
        <a:srgbClr val="002776"/>
      </a:accent3>
      <a:accent4>
        <a:srgbClr val="0B4984"/>
      </a:accent4>
      <a:accent5>
        <a:srgbClr val="2E93D5"/>
      </a:accent5>
      <a:accent6>
        <a:srgbClr val="0E61B0"/>
      </a:accent6>
      <a:hlink>
        <a:srgbClr val="2E93D5"/>
      </a:hlink>
      <a:folHlink>
        <a:srgbClr val="0E61B0"/>
      </a:folHlink>
    </a:clrScheme>
    <a:fontScheme name="Office 2">
      <a:majorFont>
        <a:latin typeface="Lato"/>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Noto"/>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Gray Slide with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Gray Slide No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6020</TotalTime>
  <Words>116</Words>
  <Application>Microsoft Office PowerPoint</Application>
  <PresentationFormat>On-screen Show (4:3)</PresentationFormat>
  <Paragraphs>1</Paragraphs>
  <Slides>1</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vt:i4>
      </vt:variant>
    </vt:vector>
  </HeadingPairs>
  <TitlesOfParts>
    <vt:vector size="8" baseType="lpstr">
      <vt:lpstr>Arial</vt:lpstr>
      <vt:lpstr>Lato Light</vt:lpstr>
      <vt:lpstr>Lato Regular</vt:lpstr>
      <vt:lpstr>Noto Serif</vt:lpstr>
      <vt:lpstr>White Slide, No Logo</vt:lpstr>
      <vt:lpstr>Gray Slide with Logo</vt:lpstr>
      <vt:lpstr>Gray Slide No Logo</vt:lpstr>
      <vt:lpstr>SNAP APPLICATION ASSISTANCE CHECKLIST Review each section with the student and check when complete.  ❏ Review income guidelines ❏ Review “Are You A Student Of Higher Education?” ❏ Review student eligibility ❏ Walk the student through the application &amp; help student complete the application ❏ Offer submission options &amp; help student submit application ❏ Provide follow-up support ❏ Let the student know the next steps using the “How to Apply for SNAP” flyer ❏ Let the student know they can advocate their SNAP case!  https://oregonhunger.org/wp-content/uploads/2020/03/Toolkit-SNAP-Application-Assistance-Guide-.pdf</vt:lpstr>
    </vt:vector>
  </TitlesOfParts>
  <Company>Sockeye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OHSU</dc:creator>
  <cp:lastModifiedBy>Jeniffer Barrientos</cp:lastModifiedBy>
  <cp:revision>476</cp:revision>
  <dcterms:created xsi:type="dcterms:W3CDTF">2015-05-18T16:26:35Z</dcterms:created>
  <dcterms:modified xsi:type="dcterms:W3CDTF">2022-08-17T01:09:11Z</dcterms:modified>
</cp:coreProperties>
</file>