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80" r:id="rId2"/>
    <p:sldMasterId id="2147483671" r:id="rId3"/>
  </p:sldMasterIdLst>
  <p:notesMasterIdLst>
    <p:notesMasterId r:id="rId5"/>
  </p:notesMasterIdLst>
  <p:handoutMasterIdLst>
    <p:handoutMasterId r:id="rId6"/>
  </p:handoutMasterIdLst>
  <p:sldIdLst>
    <p:sldId id="346"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di Demunter" initials="JD" lastIdx="3" clrIdx="0">
    <p:extLst>
      <p:ext uri="{19B8F6BF-5375-455C-9EA6-DF929625EA0E}">
        <p15:presenceInfo xmlns:p15="http://schemas.microsoft.com/office/powerpoint/2012/main" userId="S-1-5-21-1366901343-1712286707-620655208-64208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585E60"/>
    <a:srgbClr val="2F92D5"/>
    <a:srgbClr val="2F92D4"/>
    <a:srgbClr val="002776"/>
    <a:srgbClr val="F6F6F6"/>
    <a:srgbClr val="277DCA"/>
    <a:srgbClr val="397EC1"/>
    <a:srgbClr val="364852"/>
    <a:srgbClr val="2B91D3"/>
    <a:srgbClr val="0C61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59" autoAdjust="0"/>
    <p:restoredTop sz="94643" autoAdjust="0"/>
  </p:normalViewPr>
  <p:slideViewPr>
    <p:cSldViewPr snapToGrid="0" snapToObjects="1">
      <p:cViewPr varScale="1">
        <p:scale>
          <a:sx n="108" d="100"/>
          <a:sy n="108" d="100"/>
        </p:scale>
        <p:origin x="1350" y="108"/>
      </p:cViewPr>
      <p:guideLst>
        <p:guide orient="horz" pos="2160"/>
        <p:guide pos="2880"/>
      </p:guideLst>
    </p:cSldViewPr>
  </p:slideViewPr>
  <p:outlineViewPr>
    <p:cViewPr>
      <p:scale>
        <a:sx n="33" d="100"/>
        <a:sy n="33" d="100"/>
      </p:scale>
      <p:origin x="0" y="9472"/>
    </p:cViewPr>
  </p:outlin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Lato Regular"/>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7D67FC-230E-BC42-A146-28B6DAF9B6E5}" type="datetimeFigureOut">
              <a:rPr lang="en-US" smtClean="0">
                <a:latin typeface="Lato Regular"/>
              </a:rPr>
              <a:t>8/16/2022</a:t>
            </a:fld>
            <a:endParaRPr lang="en-US" dirty="0">
              <a:latin typeface="Lato Regular"/>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Lato Regular"/>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59A981-CD39-8F44-9CBA-CC2751A8F2A2}" type="slidenum">
              <a:rPr lang="en-US" smtClean="0">
                <a:latin typeface="Lato Regular"/>
              </a:rPr>
              <a:t>‹#›</a:t>
            </a:fld>
            <a:endParaRPr lang="en-US" dirty="0">
              <a:latin typeface="Lato Regular"/>
            </a:endParaRPr>
          </a:p>
        </p:txBody>
      </p:sp>
    </p:spTree>
    <p:extLst>
      <p:ext uri="{BB962C8B-B14F-4D97-AF65-F5344CB8AC3E}">
        <p14:creationId xmlns:p14="http://schemas.microsoft.com/office/powerpoint/2010/main" val="1104146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Lato Regular"/>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Lato Regular"/>
              </a:defRPr>
            </a:lvl1pPr>
          </a:lstStyle>
          <a:p>
            <a:fld id="{200DEFD9-7FA8-E342-B72A-1D2B906EA29E}" type="datetimeFigureOut">
              <a:rPr lang="en-US" smtClean="0"/>
              <a:pPr/>
              <a:t>8/16/2022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Lato Regular"/>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Lato Regular"/>
              </a:defRPr>
            </a:lvl1pPr>
          </a:lstStyle>
          <a:p>
            <a:fld id="{F7510C22-AB3E-3144-954A-30AFB7F4824B}" type="slidenum">
              <a:rPr lang="en-US" smtClean="0"/>
              <a:pPr/>
              <a:t>‹#›</a:t>
            </a:fld>
            <a:endParaRPr lang="en-US" dirty="0"/>
          </a:p>
        </p:txBody>
      </p:sp>
    </p:spTree>
    <p:extLst>
      <p:ext uri="{BB962C8B-B14F-4D97-AF65-F5344CB8AC3E}">
        <p14:creationId xmlns:p14="http://schemas.microsoft.com/office/powerpoint/2010/main" val="18280427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Lato Regular"/>
        <a:ea typeface="+mn-ea"/>
        <a:cs typeface="+mn-cs"/>
      </a:defRPr>
    </a:lvl1pPr>
    <a:lvl2pPr marL="457200" algn="l" defTabSz="457200" rtl="0" eaLnBrk="1" latinLnBrk="0" hangingPunct="1">
      <a:defRPr sz="1200" kern="1200">
        <a:solidFill>
          <a:schemeClr val="tx1"/>
        </a:solidFill>
        <a:latin typeface="Lato Regular"/>
        <a:ea typeface="+mn-ea"/>
        <a:cs typeface="+mn-cs"/>
      </a:defRPr>
    </a:lvl2pPr>
    <a:lvl3pPr marL="914400" algn="l" defTabSz="457200" rtl="0" eaLnBrk="1" latinLnBrk="0" hangingPunct="1">
      <a:defRPr sz="1200" kern="1200">
        <a:solidFill>
          <a:schemeClr val="tx1"/>
        </a:solidFill>
        <a:latin typeface="Lato Regular"/>
        <a:ea typeface="+mn-ea"/>
        <a:cs typeface="+mn-cs"/>
      </a:defRPr>
    </a:lvl3pPr>
    <a:lvl4pPr marL="1371600" algn="l" defTabSz="457200" rtl="0" eaLnBrk="1" latinLnBrk="0" hangingPunct="1">
      <a:defRPr sz="1200" kern="1200">
        <a:solidFill>
          <a:schemeClr val="tx1"/>
        </a:solidFill>
        <a:latin typeface="Lato Regular"/>
        <a:ea typeface="+mn-ea"/>
        <a:cs typeface="+mn-cs"/>
      </a:defRPr>
    </a:lvl4pPr>
    <a:lvl5pPr marL="1828800" algn="l" defTabSz="457200" rtl="0" eaLnBrk="1" latinLnBrk="0" hangingPunct="1">
      <a:defRPr sz="1200" kern="1200">
        <a:solidFill>
          <a:schemeClr val="tx1"/>
        </a:solidFill>
        <a:latin typeface="Lato Regula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hort Drop Quote, La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a:lstStyle>
            <a:lvl1pPr marL="0" indent="0">
              <a:buNone/>
              <a:defRPr/>
            </a:lvl1pPr>
          </a:lstStyle>
          <a:p>
            <a:endParaRPr lang="en-US" dirty="0"/>
          </a:p>
        </p:txBody>
      </p:sp>
      <p:sp>
        <p:nvSpPr>
          <p:cNvPr id="4" name="Title Placeholder 1"/>
          <p:cNvSpPr>
            <a:spLocks noGrp="1"/>
          </p:cNvSpPr>
          <p:nvPr>
            <p:ph type="title" hasCustomPrompt="1"/>
          </p:nvPr>
        </p:nvSpPr>
        <p:spPr>
          <a:xfrm>
            <a:off x="1940215" y="2010661"/>
            <a:ext cx="5300242" cy="3104177"/>
          </a:xfrm>
          <a:prstGeom prst="rect">
            <a:avLst/>
          </a:prstGeom>
        </p:spPr>
        <p:txBody>
          <a:bodyPr vert="horz" lIns="91440" tIns="45720" rIns="91440" bIns="45720" rtlCol="0" anchor="ctr">
            <a:normAutofit/>
          </a:bodyPr>
          <a:lstStyle>
            <a:lvl1pPr marL="228600" indent="-173736" algn="l">
              <a:defRPr baseline="0"/>
            </a:lvl1pPr>
          </a:lstStyle>
          <a:p>
            <a:r>
              <a:rPr lang="en-US" dirty="0"/>
              <a:t>“Click to edit drop quote”</a:t>
            </a:r>
            <a:br>
              <a:rPr lang="en-US" dirty="0"/>
            </a:br>
            <a:endParaRPr lang="en-US" dirty="0"/>
          </a:p>
        </p:txBody>
      </p:sp>
    </p:spTree>
    <p:extLst>
      <p:ext uri="{BB962C8B-B14F-4D97-AF65-F5344CB8AC3E}">
        <p14:creationId xmlns:p14="http://schemas.microsoft.com/office/powerpoint/2010/main" val="408878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y Blank w/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25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y Long Drop Quote, Noto Serif">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02922" y="980126"/>
            <a:ext cx="7604983" cy="3370427"/>
          </a:xfrm>
        </p:spPr>
        <p:txBody>
          <a:bodyPr>
            <a:normAutofit/>
          </a:bodyPr>
          <a:lstStyle>
            <a:lvl1pPr algn="l">
              <a:lnSpc>
                <a:spcPct val="120000"/>
              </a:lnSpc>
              <a:defRPr sz="2800" baseline="0">
                <a:solidFill>
                  <a:schemeClr val="bg1"/>
                </a:solidFill>
                <a:latin typeface="Noto Serif"/>
                <a:cs typeface="Noto Serif"/>
              </a:defRPr>
            </a:lvl1pPr>
          </a:lstStyle>
          <a:p>
            <a:r>
              <a:rPr lang="en-US" dirty="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p>
        </p:txBody>
      </p:sp>
      <p:sp>
        <p:nvSpPr>
          <p:cNvPr id="4" name="Text Placeholder 4"/>
          <p:cNvSpPr>
            <a:spLocks noGrp="1"/>
          </p:cNvSpPr>
          <p:nvPr>
            <p:ph type="body" sz="quarter" idx="10" hasCustomPrompt="1"/>
          </p:nvPr>
        </p:nvSpPr>
        <p:spPr>
          <a:xfrm>
            <a:off x="802922" y="4779720"/>
            <a:ext cx="4111625" cy="504825"/>
          </a:xfrm>
        </p:spPr>
        <p:txBody>
          <a:bodyPr/>
          <a:lstStyle>
            <a:lvl1pPr marL="0" indent="0">
              <a:buNone/>
              <a:defRPr sz="2000"/>
            </a:lvl1pPr>
          </a:lstStyle>
          <a:p>
            <a:pPr lvl="0"/>
            <a:r>
              <a:rPr lang="en-US" dirty="0"/>
              <a:t>— Click to add attribution</a:t>
            </a:r>
          </a:p>
        </p:txBody>
      </p:sp>
      <p:sp>
        <p:nvSpPr>
          <p:cNvPr id="5"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191244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Grey 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Tree>
    <p:extLst>
      <p:ext uri="{BB962C8B-B14F-4D97-AF65-F5344CB8AC3E}">
        <p14:creationId xmlns:p14="http://schemas.microsoft.com/office/powerpoint/2010/main" val="71908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White Box Short Drop Quot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a:lstStyle/>
          <a:p>
            <a:endParaRPr lang="en-US" dirty="0"/>
          </a:p>
        </p:txBody>
      </p:sp>
      <p:sp>
        <p:nvSpPr>
          <p:cNvPr id="4" name="Rectangle 3"/>
          <p:cNvSpPr/>
          <p:nvPr userDrawn="1"/>
        </p:nvSpPr>
        <p:spPr>
          <a:xfrm>
            <a:off x="1023021" y="1059712"/>
            <a:ext cx="7114125" cy="4738575"/>
          </a:xfrm>
          <a:prstGeom prst="rect">
            <a:avLst/>
          </a:prstGeom>
          <a:solidFill>
            <a:schemeClr val="bg1">
              <a:alpha val="7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Lato Regular"/>
            </a:endParaRPr>
          </a:p>
        </p:txBody>
      </p:sp>
      <p:sp>
        <p:nvSpPr>
          <p:cNvPr id="5" name="Title Placeholder 1"/>
          <p:cNvSpPr>
            <a:spLocks noGrp="1"/>
          </p:cNvSpPr>
          <p:nvPr>
            <p:ph type="title" hasCustomPrompt="1"/>
          </p:nvPr>
        </p:nvSpPr>
        <p:spPr>
          <a:xfrm>
            <a:off x="1940215" y="2010661"/>
            <a:ext cx="5300242" cy="3104177"/>
          </a:xfrm>
          <a:prstGeom prst="rect">
            <a:avLst/>
          </a:prstGeom>
        </p:spPr>
        <p:txBody>
          <a:bodyPr vert="horz" lIns="91440" tIns="45720" rIns="91440" bIns="45720" rtlCol="0" anchor="ctr">
            <a:normAutofit/>
          </a:bodyPr>
          <a:lstStyle>
            <a:lvl1pPr marL="228600" indent="-173736" algn="l">
              <a:defRPr baseline="0"/>
            </a:lvl1pPr>
          </a:lstStyle>
          <a:p>
            <a:r>
              <a:rPr lang="en-US" dirty="0"/>
              <a:t>“Click to edit drop quote”</a:t>
            </a:r>
            <a:br>
              <a:rPr lang="en-US" dirty="0"/>
            </a:br>
            <a:endParaRPr lang="en-US" dirty="0"/>
          </a:p>
        </p:txBody>
      </p:sp>
    </p:spTree>
    <p:extLst>
      <p:ext uri="{BB962C8B-B14F-4D97-AF65-F5344CB8AC3E}">
        <p14:creationId xmlns:p14="http://schemas.microsoft.com/office/powerpoint/2010/main" val="183949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116335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6184" y="482088"/>
            <a:ext cx="8031317" cy="58203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8743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33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Gray Long Drop Quote, Noto Serif">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02922" y="980126"/>
            <a:ext cx="7604983" cy="3370427"/>
          </a:xfrm>
        </p:spPr>
        <p:txBody>
          <a:bodyPr>
            <a:normAutofit/>
          </a:bodyPr>
          <a:lstStyle>
            <a:lvl1pPr algn="l">
              <a:lnSpc>
                <a:spcPct val="120000"/>
              </a:lnSpc>
              <a:defRPr sz="2800" baseline="0">
                <a:solidFill>
                  <a:schemeClr val="bg1"/>
                </a:solidFill>
                <a:latin typeface="Noto Serif"/>
                <a:cs typeface="Noto Serif"/>
              </a:defRPr>
            </a:lvl1pPr>
          </a:lstStyle>
          <a:p>
            <a:r>
              <a:rPr lang="en-US" dirty="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p>
        </p:txBody>
      </p:sp>
      <p:sp>
        <p:nvSpPr>
          <p:cNvPr id="4" name="Text Placeholder 4"/>
          <p:cNvSpPr>
            <a:spLocks noGrp="1"/>
          </p:cNvSpPr>
          <p:nvPr>
            <p:ph type="body" sz="quarter" idx="10" hasCustomPrompt="1"/>
          </p:nvPr>
        </p:nvSpPr>
        <p:spPr>
          <a:xfrm>
            <a:off x="802922" y="4779720"/>
            <a:ext cx="4111625" cy="504825"/>
          </a:xfrm>
        </p:spPr>
        <p:txBody>
          <a:bodyPr/>
          <a:lstStyle>
            <a:lvl1pPr marL="0" indent="0">
              <a:buNone/>
              <a:defRPr sz="2000"/>
            </a:lvl1pPr>
          </a:lstStyle>
          <a:p>
            <a:pPr lvl="0"/>
            <a:r>
              <a:rPr lang="en-US" dirty="0"/>
              <a:t>— Click to add attribution</a:t>
            </a:r>
          </a:p>
        </p:txBody>
      </p:sp>
      <p:sp>
        <p:nvSpPr>
          <p:cNvPr id="5"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228002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y Heading and Subhead w/Logo">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6313" y="693203"/>
            <a:ext cx="7176482" cy="953787"/>
          </a:xfrm>
        </p:spPr>
        <p:txBody>
          <a:bodyPr>
            <a:normAutofit/>
          </a:bodyPr>
          <a:lstStyle>
            <a:lvl1pPr algn="l">
              <a:defRPr sz="4000"/>
            </a:lvl1pPr>
          </a:lstStyle>
          <a:p>
            <a:r>
              <a:rPr lang="en-US" dirty="0"/>
              <a:t>Click to edit master title style</a:t>
            </a:r>
          </a:p>
        </p:txBody>
      </p:sp>
      <p:sp>
        <p:nvSpPr>
          <p:cNvPr id="5" name="Subtitle 2"/>
          <p:cNvSpPr>
            <a:spLocks noGrp="1"/>
          </p:cNvSpPr>
          <p:nvPr>
            <p:ph type="subTitle" idx="1" hasCustomPrompt="1"/>
          </p:nvPr>
        </p:nvSpPr>
        <p:spPr>
          <a:xfrm>
            <a:off x="976313" y="1776331"/>
            <a:ext cx="7176482" cy="1269892"/>
          </a:xfrm>
        </p:spPr>
        <p:txBody>
          <a:bodyPr>
            <a:normAutofit/>
          </a:bodyPr>
          <a:lstStyle>
            <a:lvl1pPr marL="0" indent="0" algn="l">
              <a:buNone/>
              <a:defRPr sz="1800">
                <a:solidFill>
                  <a:srgbClr val="FFFFFF"/>
                </a:solidFill>
                <a:latin typeface="Noto Serif"/>
                <a:cs typeface="Noto Serif"/>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4"/>
          <p:cNvSpPr>
            <a:spLocks noGrp="1"/>
          </p:cNvSpPr>
          <p:nvPr>
            <p:ph type="body" sz="quarter" idx="10" hasCustomPrompt="1"/>
          </p:nvPr>
        </p:nvSpPr>
        <p:spPr>
          <a:xfrm>
            <a:off x="976313" y="3693228"/>
            <a:ext cx="7175500" cy="1598613"/>
          </a:xfrm>
        </p:spPr>
        <p:txBody>
          <a:bodyPr>
            <a:noAutofit/>
          </a:bodyPr>
          <a:lstStyle>
            <a:lvl1pPr marL="0" indent="0">
              <a:buNone/>
              <a:defRPr sz="1800">
                <a:latin typeface="Noto Serif"/>
                <a:cs typeface="Noto Serif"/>
              </a:defRPr>
            </a:lvl1pPr>
            <a:lvl2pPr marL="457200" indent="0">
              <a:buNone/>
              <a:defRPr sz="1800">
                <a:latin typeface="Noto Serif"/>
                <a:cs typeface="Noto Serif"/>
              </a:defRPr>
            </a:lvl2pPr>
            <a:lvl3pPr marL="914400" indent="0">
              <a:buNone/>
              <a:defRPr sz="1800">
                <a:latin typeface="Noto Serif"/>
                <a:cs typeface="Noto Serif"/>
              </a:defRPr>
            </a:lvl3pPr>
            <a:lvl4pPr marL="1371600" indent="0">
              <a:buNone/>
              <a:defRPr sz="1800">
                <a:latin typeface="Noto Serif"/>
                <a:cs typeface="Noto Serif"/>
              </a:defRPr>
            </a:lvl4pPr>
            <a:lvl5pPr marL="1828800" indent="0">
              <a:buNone/>
              <a:defRPr sz="1800">
                <a:latin typeface="Noto Serif"/>
                <a:cs typeface="Noto Serif"/>
              </a:defRPr>
            </a:lvl5pPr>
          </a:lstStyle>
          <a:p>
            <a:pPr lvl="0"/>
            <a:r>
              <a:rPr lang="en-US" dirty="0"/>
              <a:t>Click to edit master text styles</a:t>
            </a:r>
          </a:p>
        </p:txBody>
      </p:sp>
      <p:sp>
        <p:nvSpPr>
          <p:cNvPr id="7" name="Text Placeholder 7"/>
          <p:cNvSpPr>
            <a:spLocks noGrp="1"/>
          </p:cNvSpPr>
          <p:nvPr>
            <p:ph type="body" sz="quarter" idx="11" hasCustomPrompt="1"/>
          </p:nvPr>
        </p:nvSpPr>
        <p:spPr>
          <a:xfrm>
            <a:off x="976639" y="3139753"/>
            <a:ext cx="7175500" cy="459107"/>
          </a:xfrm>
        </p:spPr>
        <p:txBody>
          <a:bodyPr>
            <a:normAutofit/>
          </a:bodyPr>
          <a:lstStyle>
            <a:lvl1pPr marL="0" indent="0">
              <a:buNone/>
              <a:defRPr sz="2400" baseline="0">
                <a:solidFill>
                  <a:schemeClr val="bg1"/>
                </a:solidFill>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subhead</a:t>
            </a:r>
          </a:p>
        </p:txBody>
      </p:sp>
      <p:sp>
        <p:nvSpPr>
          <p:cNvPr id="8"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61163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y Headline and Bulleted Lis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811362" y="687189"/>
            <a:ext cx="7534430" cy="1143000"/>
          </a:xfrm>
          <a:prstGeom prst="rect">
            <a:avLst/>
          </a:prstGeom>
        </p:spPr>
        <p:txBody>
          <a:bodyPr vert="horz" lIns="91440" tIns="45720" rIns="91440" bIns="45720" rtlCol="0" anchor="ctr">
            <a:normAutofit/>
          </a:bodyPr>
          <a:lstStyle/>
          <a:p>
            <a:r>
              <a:rPr lang="en-US" dirty="0"/>
              <a:t>Click to edit master title style</a:t>
            </a:r>
          </a:p>
        </p:txBody>
      </p:sp>
      <p:sp>
        <p:nvSpPr>
          <p:cNvPr id="6" name="Text Placeholder 5"/>
          <p:cNvSpPr>
            <a:spLocks noGrp="1"/>
          </p:cNvSpPr>
          <p:nvPr>
            <p:ph type="body" sz="quarter" idx="10"/>
          </p:nvPr>
        </p:nvSpPr>
        <p:spPr>
          <a:xfrm>
            <a:off x="811213" y="1886221"/>
            <a:ext cx="7534275" cy="3011487"/>
          </a:xfr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892979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y Short Drop Quote ">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1940215" y="1774101"/>
            <a:ext cx="5585469" cy="3340740"/>
          </a:xfrm>
        </p:spPr>
        <p:txBody>
          <a:bodyPr>
            <a:normAutofit/>
          </a:bodyPr>
          <a:lstStyle>
            <a:lvl1pPr marL="228600" indent="-173736">
              <a:buNone/>
              <a:defRPr sz="4400" b="0" i="0" baseline="0">
                <a:latin typeface="Lato Regular"/>
                <a:cs typeface="Lato Regular"/>
              </a:defRPr>
            </a:lvl1pPr>
            <a:lvl2pPr>
              <a:defRPr b="0" i="0">
                <a:latin typeface="Lato Light"/>
                <a:cs typeface="Lato Light"/>
              </a:defRPr>
            </a:lvl2pPr>
            <a:lvl3pPr>
              <a:defRPr b="0" i="0">
                <a:latin typeface="Lato Light"/>
                <a:cs typeface="Lato Light"/>
              </a:defRPr>
            </a:lvl3pPr>
            <a:lvl4pPr>
              <a:defRPr b="0" i="0">
                <a:latin typeface="Lato Light"/>
                <a:cs typeface="Lato Light"/>
              </a:defRPr>
            </a:lvl4pPr>
            <a:lvl5pPr>
              <a:defRPr b="0" i="0">
                <a:latin typeface="Lato Light"/>
                <a:cs typeface="Lato Light"/>
              </a:defRPr>
            </a:lvl5pPr>
          </a:lstStyle>
          <a:p>
            <a:pPr lvl="0"/>
            <a:r>
              <a:rPr lang="en-US" dirty="0"/>
              <a:t>“Click to edit drop quote style”</a:t>
            </a:r>
          </a:p>
        </p:txBody>
      </p:sp>
      <p:sp>
        <p:nvSpPr>
          <p:cNvPr id="3"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16167831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5433" y="691263"/>
            <a:ext cx="7334529"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05433" y="2016825"/>
            <a:ext cx="7334529" cy="40672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8897588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67" r:id="rId3"/>
    <p:sldLayoutId id="2147483668" r:id="rId4"/>
    <p:sldLayoutId id="2147483670" r:id="rId5"/>
    <p:sldLayoutId id="2147483689" r:id="rId6"/>
  </p:sldLayoutIdLst>
  <p:hf sldNum="0" hdr="0" ftr="0" dt="0"/>
  <p:txStyles>
    <p:titleStyle>
      <a:lvl1pPr algn="l" defTabSz="457200" rtl="0" eaLnBrk="1" latinLnBrk="0" hangingPunct="1">
        <a:spcBef>
          <a:spcPct val="0"/>
        </a:spcBef>
        <a:buNone/>
        <a:defRPr sz="4400" b="0" i="0" kern="1200">
          <a:solidFill>
            <a:srgbClr val="002776"/>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b="0" i="0" kern="1200">
          <a:solidFill>
            <a:srgbClr val="585E60"/>
          </a:solidFill>
          <a:latin typeface="Noto Serif"/>
          <a:ea typeface="+mn-ea"/>
          <a:cs typeface="Noto Serif"/>
        </a:defRPr>
      </a:lvl1pPr>
      <a:lvl2pPr marL="742950" indent="-285750" algn="l" defTabSz="457200" rtl="0" eaLnBrk="1" latinLnBrk="0" hangingPunct="1">
        <a:spcBef>
          <a:spcPct val="20000"/>
        </a:spcBef>
        <a:buFont typeface="Arial"/>
        <a:buChar char="–"/>
        <a:defRPr sz="2800" b="0" i="0" kern="1200">
          <a:solidFill>
            <a:srgbClr val="585E60"/>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585E60"/>
          </a:solidFill>
          <a:latin typeface="Noto Serif"/>
          <a:ea typeface="+mn-ea"/>
          <a:cs typeface="Noto Serif"/>
        </a:defRPr>
      </a:lvl3pPr>
      <a:lvl4pPr marL="1600200" indent="-228600" algn="l" defTabSz="457200" rtl="0" eaLnBrk="1" latinLnBrk="0" hangingPunct="1">
        <a:spcBef>
          <a:spcPct val="20000"/>
        </a:spcBef>
        <a:buFont typeface="Arial"/>
        <a:buChar char="–"/>
        <a:defRPr sz="2000" b="0" i="0" kern="1200">
          <a:solidFill>
            <a:srgbClr val="585E60"/>
          </a:solidFill>
          <a:latin typeface="Noto Serif"/>
          <a:ea typeface="+mn-ea"/>
          <a:cs typeface="Noto Serif"/>
        </a:defRPr>
      </a:lvl4pPr>
      <a:lvl5pPr marL="2057400" indent="-228600" algn="l" defTabSz="457200" rtl="0" eaLnBrk="1" latinLnBrk="0" hangingPunct="1">
        <a:spcBef>
          <a:spcPct val="20000"/>
        </a:spcBef>
        <a:buFont typeface="Arial"/>
        <a:buChar char="»"/>
        <a:defRPr sz="2000" b="0" i="0" kern="1200">
          <a:solidFill>
            <a:srgbClr val="585E60"/>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
        <p:nvSpPr>
          <p:cNvPr id="2" name="Title Placeholder 1"/>
          <p:cNvSpPr>
            <a:spLocks noGrp="1"/>
          </p:cNvSpPr>
          <p:nvPr>
            <p:ph type="title"/>
          </p:nvPr>
        </p:nvSpPr>
        <p:spPr>
          <a:xfrm>
            <a:off x="811362" y="693736"/>
            <a:ext cx="753443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11362" y="2019299"/>
            <a:ext cx="7534430" cy="314303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OHSU-REV.png"/>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345792" y="5838286"/>
            <a:ext cx="432452" cy="740664"/>
          </a:xfrm>
          <a:prstGeom prst="rect">
            <a:avLst/>
          </a:prstGeom>
        </p:spPr>
      </p:pic>
    </p:spTree>
    <p:extLst>
      <p:ext uri="{BB962C8B-B14F-4D97-AF65-F5344CB8AC3E}">
        <p14:creationId xmlns:p14="http://schemas.microsoft.com/office/powerpoint/2010/main" val="1399091007"/>
      </p:ext>
    </p:extLst>
  </p:cSld>
  <p:clrMap bg1="lt1" tx1="dk1" bg2="lt2" tx2="dk2" accent1="accent1" accent2="accent2" accent3="accent3" accent4="accent4" accent5="accent5" accent6="accent6" hlink="hlink" folHlink="folHlink"/>
  <p:sldLayoutIdLst>
    <p:sldLayoutId id="2147483681" r:id="rId1"/>
    <p:sldLayoutId id="2147483688" r:id="rId2"/>
    <p:sldLayoutId id="2147483674" r:id="rId3"/>
    <p:sldLayoutId id="2147483682" r:id="rId4"/>
    <p:sldLayoutId id="2147483686" r:id="rId5"/>
  </p:sldLayoutIdLst>
  <p:hf sldNum="0" hdr="0" ftr="0" dt="0"/>
  <p:txStyles>
    <p:titleStyle>
      <a:lvl1pPr algn="l" defTabSz="457200" rtl="0" eaLnBrk="1" latinLnBrk="0" hangingPunct="1">
        <a:spcBef>
          <a:spcPct val="0"/>
        </a:spcBef>
        <a:buNone/>
        <a:defRPr sz="44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
        <p:nvSpPr>
          <p:cNvPr id="2" name="Title Placeholder 1"/>
          <p:cNvSpPr>
            <a:spLocks noGrp="1"/>
          </p:cNvSpPr>
          <p:nvPr>
            <p:ph type="title"/>
          </p:nvPr>
        </p:nvSpPr>
        <p:spPr>
          <a:xfrm>
            <a:off x="752568" y="667743"/>
            <a:ext cx="7652018" cy="1143000"/>
          </a:xfrm>
          <a:prstGeom prst="rect">
            <a:avLst/>
          </a:prstGeom>
          <a:ln>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52568" y="1993305"/>
            <a:ext cx="7652018" cy="40555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77055342"/>
      </p:ext>
    </p:extLst>
  </p:cSld>
  <p:clrMap bg1="lt1" tx1="dk1" bg2="lt2" tx2="dk2" accent1="accent1" accent2="accent2" accent3="accent3" accent4="accent4" accent5="accent5" accent6="accent6" hlink="hlink" folHlink="folHlink"/>
  <p:sldLayoutIdLst>
    <p:sldLayoutId id="2147483678" r:id="rId1"/>
  </p:sldLayoutIdLst>
  <p:hf sldNum="0" hdr="0" ftr="0" dt="0"/>
  <p:txStyles>
    <p:titleStyle>
      <a:lvl1pPr algn="l" defTabSz="457200" rtl="0" eaLnBrk="1" latinLnBrk="0" hangingPunct="1">
        <a:spcBef>
          <a:spcPct val="0"/>
        </a:spcBef>
        <a:buNone/>
        <a:defRPr sz="44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regonhunger.org/wp-content/uploads/2020/03/Toolkit-SNAP-Application-Assistance-Guide-.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661" y="1756504"/>
            <a:ext cx="7604983" cy="3370427"/>
          </a:xfrm>
        </p:spPr>
        <p:txBody>
          <a:bodyPr>
            <a:normAutofit fontScale="90000"/>
          </a:bodyPr>
          <a:lstStyle/>
          <a:p>
            <a:r>
              <a:rPr lang="en-US" sz="2700" dirty="0">
                <a:solidFill>
                  <a:srgbClr val="585E60"/>
                </a:solidFill>
              </a:rPr>
              <a:t>SNAP APPLICATION ASSISTANCE CHECKLIST </a:t>
            </a:r>
            <a:r>
              <a:rPr lang="en-US" sz="2000" dirty="0">
                <a:solidFill>
                  <a:srgbClr val="585E60"/>
                </a:solidFill>
              </a:rPr>
              <a:t>Review each section with the student and check when complete.</a:t>
            </a:r>
            <a:br>
              <a:rPr lang="en-US" sz="2000" dirty="0">
                <a:solidFill>
                  <a:srgbClr val="585E60"/>
                </a:solidFill>
              </a:rPr>
            </a:br>
            <a:br>
              <a:rPr lang="en-US" dirty="0">
                <a:solidFill>
                  <a:srgbClr val="585E60"/>
                </a:solidFill>
              </a:rPr>
            </a:br>
            <a:r>
              <a:rPr lang="en-US" sz="2000" dirty="0">
                <a:solidFill>
                  <a:srgbClr val="585E60"/>
                </a:solidFill>
              </a:rPr>
              <a:t>❏ Review income guidelines</a:t>
            </a:r>
            <a:br>
              <a:rPr lang="en-US" sz="2000" dirty="0">
                <a:solidFill>
                  <a:srgbClr val="585E60"/>
                </a:solidFill>
              </a:rPr>
            </a:br>
            <a:r>
              <a:rPr lang="en-US" sz="2000" dirty="0">
                <a:solidFill>
                  <a:srgbClr val="585E60"/>
                </a:solidFill>
              </a:rPr>
              <a:t>❏ Review “Are You A Student Of Higher Education?”</a:t>
            </a:r>
            <a:br>
              <a:rPr lang="en-US" sz="2000" dirty="0">
                <a:solidFill>
                  <a:srgbClr val="585E60"/>
                </a:solidFill>
              </a:rPr>
            </a:br>
            <a:r>
              <a:rPr lang="en-US" sz="2000" dirty="0">
                <a:solidFill>
                  <a:srgbClr val="585E60"/>
                </a:solidFill>
              </a:rPr>
              <a:t>❏ Review student eligibility</a:t>
            </a:r>
            <a:br>
              <a:rPr lang="en-US" sz="2000" dirty="0">
                <a:solidFill>
                  <a:srgbClr val="585E60"/>
                </a:solidFill>
              </a:rPr>
            </a:br>
            <a:r>
              <a:rPr lang="en-US" sz="2000" dirty="0">
                <a:solidFill>
                  <a:srgbClr val="585E60"/>
                </a:solidFill>
              </a:rPr>
              <a:t>❏ Walk the student through the application &amp; help student complete the application</a:t>
            </a:r>
            <a:br>
              <a:rPr lang="en-US" sz="2000" dirty="0">
                <a:solidFill>
                  <a:srgbClr val="585E60"/>
                </a:solidFill>
              </a:rPr>
            </a:br>
            <a:r>
              <a:rPr lang="en-US" sz="2000" dirty="0">
                <a:solidFill>
                  <a:srgbClr val="585E60"/>
                </a:solidFill>
              </a:rPr>
              <a:t>❏ Offer submission options &amp; help student submit application</a:t>
            </a:r>
            <a:br>
              <a:rPr lang="en-US" sz="2000" dirty="0">
                <a:solidFill>
                  <a:srgbClr val="585E60"/>
                </a:solidFill>
              </a:rPr>
            </a:br>
            <a:r>
              <a:rPr lang="en-US" sz="2000" dirty="0">
                <a:solidFill>
                  <a:srgbClr val="585E60"/>
                </a:solidFill>
              </a:rPr>
              <a:t>❏ Provide follow-up support</a:t>
            </a:r>
            <a:br>
              <a:rPr lang="en-US" sz="2000" dirty="0">
                <a:solidFill>
                  <a:srgbClr val="585E60"/>
                </a:solidFill>
              </a:rPr>
            </a:br>
            <a:r>
              <a:rPr lang="en-US" sz="2000" dirty="0">
                <a:solidFill>
                  <a:srgbClr val="585E60"/>
                </a:solidFill>
              </a:rPr>
              <a:t>❏ Let the student know the next steps using the “How to Apply for SNAP” flyer</a:t>
            </a:r>
            <a:br>
              <a:rPr lang="en-US" sz="2000" dirty="0">
                <a:solidFill>
                  <a:srgbClr val="585E60"/>
                </a:solidFill>
              </a:rPr>
            </a:br>
            <a:r>
              <a:rPr lang="en-US" sz="2000" dirty="0">
                <a:solidFill>
                  <a:srgbClr val="585E60"/>
                </a:solidFill>
              </a:rPr>
              <a:t>❏ Let the student know they can advocate their SNAP case!</a:t>
            </a:r>
            <a:br>
              <a:rPr lang="en-US" sz="2000" dirty="0">
                <a:solidFill>
                  <a:srgbClr val="585E60"/>
                </a:solidFill>
              </a:rPr>
            </a:br>
            <a:br>
              <a:rPr lang="en-US" dirty="0">
                <a:solidFill>
                  <a:srgbClr val="585E60"/>
                </a:solidFill>
              </a:rPr>
            </a:br>
            <a:r>
              <a:rPr lang="en-US" sz="1600" u="sng" dirty="0">
                <a:solidFill>
                  <a:srgbClr val="585E60"/>
                </a:solidFill>
                <a:hlinkClick r:id="rId2"/>
              </a:rPr>
              <a:t>https://oregonhunger.org/wp-content/uploads/2020/03/Toolkit-SNAP-Application-Assistance-Guide-.pdf</a:t>
            </a:r>
            <a:endParaRPr lang="en-US" sz="1600" dirty="0">
              <a:solidFill>
                <a:srgbClr val="585E60"/>
              </a:solidFill>
            </a:endParaRPr>
          </a:p>
        </p:txBody>
      </p:sp>
    </p:spTree>
    <p:extLst>
      <p:ext uri="{BB962C8B-B14F-4D97-AF65-F5344CB8AC3E}">
        <p14:creationId xmlns:p14="http://schemas.microsoft.com/office/powerpoint/2010/main" val="3621817101"/>
      </p:ext>
    </p:extLst>
  </p:cSld>
  <p:clrMapOvr>
    <a:masterClrMapping/>
  </p:clrMapOvr>
</p:sld>
</file>

<file path=ppt/theme/theme1.xml><?xml version="1.0" encoding="utf-8"?>
<a:theme xmlns:a="http://schemas.openxmlformats.org/drawingml/2006/main" name="White Slide, No Logo">
  <a:themeElements>
    <a:clrScheme name="Custom 12">
      <a:dk1>
        <a:srgbClr val="585E60"/>
      </a:dk1>
      <a:lt1>
        <a:sysClr val="window" lastClr="FFFFFF"/>
      </a:lt1>
      <a:dk2>
        <a:srgbClr val="585E60"/>
      </a:dk2>
      <a:lt2>
        <a:srgbClr val="FFFFFF"/>
      </a:lt2>
      <a:accent1>
        <a:srgbClr val="2E93D5"/>
      </a:accent1>
      <a:accent2>
        <a:srgbClr val="0E61B0"/>
      </a:accent2>
      <a:accent3>
        <a:srgbClr val="002776"/>
      </a:accent3>
      <a:accent4>
        <a:srgbClr val="0B4984"/>
      </a:accent4>
      <a:accent5>
        <a:srgbClr val="2E93D5"/>
      </a:accent5>
      <a:accent6>
        <a:srgbClr val="0E61B0"/>
      </a:accent6>
      <a:hlink>
        <a:srgbClr val="2E93D5"/>
      </a:hlink>
      <a:folHlink>
        <a:srgbClr val="0E61B0"/>
      </a:folHlink>
    </a:clrScheme>
    <a:fontScheme name="Office 2">
      <a:majorFont>
        <a:latin typeface="Lato"/>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oto"/>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ray Slide with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Gray Slide No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6020</TotalTime>
  <Words>116</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Lato Light</vt:lpstr>
      <vt:lpstr>Lato Regular</vt:lpstr>
      <vt:lpstr>Noto Serif</vt:lpstr>
      <vt:lpstr>White Slide, No Logo</vt:lpstr>
      <vt:lpstr>Gray Slide with Logo</vt:lpstr>
      <vt:lpstr>Gray Slide No Logo</vt:lpstr>
      <vt:lpstr>SNAP APPLICATION ASSISTANCE CHECKLIST Review each section with the student and check when complete.  ❏ Review income guidelines ❏ Review “Are You A Student Of Higher Education?” ❏ Review student eligibility ❏ Walk the student through the application &amp; help student complete the application ❏ Offer submission options &amp; help student submit application ❏ Provide follow-up support ❏ Let the student know the next steps using the “How to Apply for SNAP” flyer ❏ Let the student know they can advocate their SNAP case!  https://oregonhunger.org/wp-content/uploads/2020/03/Toolkit-SNAP-Application-Assistance-Guide-.pdf</vt:lpstr>
    </vt:vector>
  </TitlesOfParts>
  <Company>Sockeye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OHSU</dc:creator>
  <cp:lastModifiedBy>Jeniffer Barrientos</cp:lastModifiedBy>
  <cp:revision>476</cp:revision>
  <dcterms:created xsi:type="dcterms:W3CDTF">2015-05-18T16:26:35Z</dcterms:created>
  <dcterms:modified xsi:type="dcterms:W3CDTF">2022-08-17T01:09:11Z</dcterms:modified>
</cp:coreProperties>
</file>