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80" r:id="rId3"/>
    <p:sldMasterId id="2147483671" r:id="rId4"/>
  </p:sldMasterIdLst>
  <p:notesMasterIdLst>
    <p:notesMasterId r:id="rId6"/>
  </p:notesMasterIdLst>
  <p:handoutMasterIdLst>
    <p:handoutMasterId r:id="rId7"/>
  </p:handoutMasterIdLst>
  <p:sldIdLst>
    <p:sldId id="291" r:id="rId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46C"/>
    <a:srgbClr val="002776"/>
    <a:srgbClr val="585E60"/>
    <a:srgbClr val="F6F6F6"/>
    <a:srgbClr val="2F92D5"/>
    <a:srgbClr val="277DCA"/>
    <a:srgbClr val="397EC1"/>
    <a:srgbClr val="364852"/>
    <a:srgbClr val="2F92D4"/>
    <a:srgbClr val="2B91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9" autoAdjust="0"/>
    <p:restoredTop sz="94674" autoAdjust="0"/>
  </p:normalViewPr>
  <p:slideViewPr>
    <p:cSldViewPr snapToGrid="0" snapToObjects="1">
      <p:cViewPr varScale="1">
        <p:scale>
          <a:sx n="143" d="100"/>
          <a:sy n="143" d="100"/>
        </p:scale>
        <p:origin x="594" y="120"/>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ato Regul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7D67FC-230E-BC42-A146-28B6DAF9B6E5}" type="datetimeFigureOut">
              <a:rPr lang="en-US" smtClean="0">
                <a:latin typeface="Lato Regular"/>
              </a:rPr>
              <a:t>7/15/2022</a:t>
            </a:fld>
            <a:endParaRPr lang="en-US" dirty="0">
              <a:latin typeface="Lato Regul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ato Regul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59A981-CD39-8F44-9CBA-CC2751A8F2A2}" type="slidenum">
              <a:rPr lang="en-US" smtClean="0">
                <a:latin typeface="Lato Regular"/>
              </a:rPr>
              <a:t>‹#›</a:t>
            </a:fld>
            <a:endParaRPr lang="en-US" dirty="0">
              <a:latin typeface="Lato Regular"/>
            </a:endParaRPr>
          </a:p>
        </p:txBody>
      </p:sp>
    </p:spTree>
    <p:extLst>
      <p:ext uri="{BB962C8B-B14F-4D97-AF65-F5344CB8AC3E}">
        <p14:creationId xmlns:p14="http://schemas.microsoft.com/office/powerpoint/2010/main" val="1104146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Regul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Regular"/>
              </a:defRPr>
            </a:lvl1pPr>
          </a:lstStyle>
          <a:p>
            <a:fld id="{200DEFD9-7FA8-E342-B72A-1D2B906EA29E}" type="datetimeFigureOut">
              <a:rPr lang="en-US" smtClean="0"/>
              <a:pPr/>
              <a:t>7/15/2022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Regul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Regular"/>
              </a:defRPr>
            </a:lvl1pPr>
          </a:lstStyle>
          <a:p>
            <a:fld id="{F7510C22-AB3E-3144-954A-30AFB7F4824B}" type="slidenum">
              <a:rPr lang="en-US" smtClean="0"/>
              <a:pPr/>
              <a:t>‹#›</a:t>
            </a:fld>
            <a:endParaRPr lang="en-US" dirty="0"/>
          </a:p>
        </p:txBody>
      </p:sp>
    </p:spTree>
    <p:extLst>
      <p:ext uri="{BB962C8B-B14F-4D97-AF65-F5344CB8AC3E}">
        <p14:creationId xmlns:p14="http://schemas.microsoft.com/office/powerpoint/2010/main" val="18280427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Lato Regular"/>
        <a:ea typeface="+mn-ea"/>
        <a:cs typeface="+mn-cs"/>
      </a:defRPr>
    </a:lvl1pPr>
    <a:lvl2pPr marL="457200" algn="l" defTabSz="457200" rtl="0" eaLnBrk="1" latinLnBrk="0" hangingPunct="1">
      <a:defRPr sz="1200" kern="1200">
        <a:solidFill>
          <a:schemeClr val="tx1"/>
        </a:solidFill>
        <a:latin typeface="Lato Regular"/>
        <a:ea typeface="+mn-ea"/>
        <a:cs typeface="+mn-cs"/>
      </a:defRPr>
    </a:lvl2pPr>
    <a:lvl3pPr marL="914400" algn="l" defTabSz="457200" rtl="0" eaLnBrk="1" latinLnBrk="0" hangingPunct="1">
      <a:defRPr sz="1200" kern="1200">
        <a:solidFill>
          <a:schemeClr val="tx1"/>
        </a:solidFill>
        <a:latin typeface="Lato Regular"/>
        <a:ea typeface="+mn-ea"/>
        <a:cs typeface="+mn-cs"/>
      </a:defRPr>
    </a:lvl3pPr>
    <a:lvl4pPr marL="1371600" algn="l" defTabSz="457200" rtl="0" eaLnBrk="1" latinLnBrk="0" hangingPunct="1">
      <a:defRPr sz="1200" kern="1200">
        <a:solidFill>
          <a:schemeClr val="tx1"/>
        </a:solidFill>
        <a:latin typeface="Lato Regular"/>
        <a:ea typeface="+mn-ea"/>
        <a:cs typeface="+mn-cs"/>
      </a:defRPr>
    </a:lvl4pPr>
    <a:lvl5pPr marL="1828800" algn="l" defTabSz="457200" rtl="0" eaLnBrk="1" latinLnBrk="0" hangingPunct="1">
      <a:defRPr sz="1200" kern="1200">
        <a:solidFill>
          <a:schemeClr val="tx1"/>
        </a:solidFill>
        <a:latin typeface="Lato 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and Subhea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1518" y="686832"/>
            <a:ext cx="7589520" cy="715340"/>
          </a:xfrm>
        </p:spPr>
        <p:txBody>
          <a:bodyPr>
            <a:normAutofit/>
          </a:bodyPr>
          <a:lstStyle>
            <a:lvl1pPr algn="l">
              <a:defRPr sz="4000"/>
            </a:lvl1pPr>
          </a:lstStyle>
          <a:p>
            <a:r>
              <a:rPr lang="en-US" dirty="0"/>
              <a:t>Click to edit master title style</a:t>
            </a:r>
          </a:p>
        </p:txBody>
      </p:sp>
      <p:sp>
        <p:nvSpPr>
          <p:cNvPr id="3" name="Subtitle 2"/>
          <p:cNvSpPr>
            <a:spLocks noGrp="1"/>
          </p:cNvSpPr>
          <p:nvPr>
            <p:ph type="subTitle" idx="1" hasCustomPrompt="1"/>
          </p:nvPr>
        </p:nvSpPr>
        <p:spPr>
          <a:xfrm>
            <a:off x="731520" y="1410992"/>
            <a:ext cx="7589520" cy="952419"/>
          </a:xfrm>
        </p:spPr>
        <p:txBody>
          <a:bodyPr>
            <a:normAutofit/>
          </a:bodyPr>
          <a:lstStyle>
            <a:lvl1pPr marL="0" indent="0" algn="l">
              <a:buNone/>
              <a:defRPr sz="1800">
                <a:solidFill>
                  <a:srgbClr val="364852"/>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a:xfrm>
            <a:off x="731520" y="2928032"/>
            <a:ext cx="7589520" cy="1468122"/>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8" name="Text Placeholder 7"/>
          <p:cNvSpPr>
            <a:spLocks noGrp="1"/>
          </p:cNvSpPr>
          <p:nvPr>
            <p:ph type="body" sz="quarter" idx="11" hasCustomPrompt="1"/>
          </p:nvPr>
        </p:nvSpPr>
        <p:spPr>
          <a:xfrm>
            <a:off x="731520" y="2521744"/>
            <a:ext cx="7589520" cy="344330"/>
          </a:xfrm>
        </p:spPr>
        <p:txBody>
          <a:bodyPr/>
          <a:lstStyle>
            <a:lvl1pPr marL="0" indent="0">
              <a:buNone/>
              <a:defRPr baseline="0">
                <a:solidFill>
                  <a:schemeClr val="accent2"/>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6"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65901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ort Drop Quote, La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a:lstStyle/>
          <a:p>
            <a:endParaRPr lang="en-US" dirty="0"/>
          </a:p>
        </p:txBody>
      </p:sp>
      <p:sp>
        <p:nvSpPr>
          <p:cNvPr id="4" name="Title Placeholder 1"/>
          <p:cNvSpPr>
            <a:spLocks noGrp="1"/>
          </p:cNvSpPr>
          <p:nvPr>
            <p:ph type="title" hasCustomPrompt="1"/>
          </p:nvPr>
        </p:nvSpPr>
        <p:spPr>
          <a:xfrm>
            <a:off x="1645920" y="1280160"/>
            <a:ext cx="594360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408878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White Box Short Drop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a:lstStyle/>
          <a:p>
            <a:endParaRPr lang="en-US" dirty="0"/>
          </a:p>
        </p:txBody>
      </p:sp>
      <p:sp>
        <p:nvSpPr>
          <p:cNvPr id="4" name="Rectangle 3"/>
          <p:cNvSpPr/>
          <p:nvPr userDrawn="1"/>
        </p:nvSpPr>
        <p:spPr>
          <a:xfrm>
            <a:off x="-1" y="0"/>
            <a:ext cx="9144000" cy="5120640"/>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5" name="Title Placeholder 1"/>
          <p:cNvSpPr>
            <a:spLocks noGrp="1"/>
          </p:cNvSpPr>
          <p:nvPr>
            <p:ph type="title" hasCustomPrompt="1"/>
          </p:nvPr>
        </p:nvSpPr>
        <p:spPr>
          <a:xfrm>
            <a:off x="1645920" y="1280160"/>
            <a:ext cx="594360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183949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163359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185" y="361566"/>
            <a:ext cx="8031317" cy="4365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87431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Rectangle 1"/>
          <p:cNvSpPr/>
          <p:nvPr userDrawn="1"/>
        </p:nvSpPr>
        <p:spPr>
          <a:xfrm>
            <a:off x="109744" y="4594651"/>
            <a:ext cx="752528" cy="548849"/>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331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y Heading and Subhead w/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731520" y="731520"/>
            <a:ext cx="7589520" cy="731520"/>
          </a:xfrm>
        </p:spPr>
        <p:txBody>
          <a:bodyPr>
            <a:normAutofit/>
          </a:bodyPr>
          <a:lstStyle>
            <a:lvl1pPr algn="l">
              <a:defRPr sz="4000"/>
            </a:lvl1pPr>
          </a:lstStyle>
          <a:p>
            <a:r>
              <a:rPr lang="en-US" dirty="0"/>
              <a:t>Click to edit master title style</a:t>
            </a:r>
          </a:p>
        </p:txBody>
      </p:sp>
      <p:sp>
        <p:nvSpPr>
          <p:cNvPr id="5" name="Subtitle 2"/>
          <p:cNvSpPr>
            <a:spLocks noGrp="1"/>
          </p:cNvSpPr>
          <p:nvPr>
            <p:ph type="subTitle" idx="1" hasCustomPrompt="1"/>
          </p:nvPr>
        </p:nvSpPr>
        <p:spPr>
          <a:xfrm>
            <a:off x="731520" y="1554480"/>
            <a:ext cx="7589520" cy="952419"/>
          </a:xfrm>
        </p:spPr>
        <p:txBody>
          <a:bodyPr>
            <a:normAutofit/>
          </a:bodyPr>
          <a:lstStyle>
            <a:lvl1pPr marL="0" indent="0" algn="l">
              <a:buNone/>
              <a:defRPr sz="1800">
                <a:solidFill>
                  <a:srgbClr val="FFFFFF"/>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 Placeholder 4"/>
          <p:cNvSpPr>
            <a:spLocks noGrp="1"/>
          </p:cNvSpPr>
          <p:nvPr>
            <p:ph type="body" sz="quarter" idx="10" hasCustomPrompt="1"/>
          </p:nvPr>
        </p:nvSpPr>
        <p:spPr>
          <a:xfrm>
            <a:off x="731520" y="3108960"/>
            <a:ext cx="7589520" cy="1198960"/>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7" name="Text Placeholder 7"/>
          <p:cNvSpPr>
            <a:spLocks noGrp="1"/>
          </p:cNvSpPr>
          <p:nvPr>
            <p:ph type="body" sz="quarter" idx="11" hasCustomPrompt="1"/>
          </p:nvPr>
        </p:nvSpPr>
        <p:spPr>
          <a:xfrm>
            <a:off x="731520" y="2651760"/>
            <a:ext cx="7589520" cy="344330"/>
          </a:xfrm>
        </p:spPr>
        <p:txBody>
          <a:bodyPr>
            <a:normAutofit/>
          </a:bodyPr>
          <a:lstStyle>
            <a:lvl1pPr marL="0" indent="0">
              <a:buNone/>
              <a:defRPr sz="2400" baseline="0">
                <a:solidFill>
                  <a:schemeClr val="bg1"/>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8"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611636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819792"/>
            <a:ext cx="7534430" cy="857250"/>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5"/>
          <p:cNvSpPr>
            <a:spLocks noGrp="1"/>
          </p:cNvSpPr>
          <p:nvPr>
            <p:ph type="body" sz="quarter" idx="10"/>
          </p:nvPr>
        </p:nvSpPr>
        <p:spPr>
          <a:xfrm>
            <a:off x="811214" y="1719067"/>
            <a:ext cx="7534275" cy="2258615"/>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892979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y Short Drop Quot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940215" y="1330576"/>
            <a:ext cx="5585469" cy="2505555"/>
          </a:xfrm>
        </p:spPr>
        <p:txBody>
          <a:bodyPr>
            <a:normAutofit/>
          </a:bodyPr>
          <a:lstStyle>
            <a:lvl1pPr marL="228600" indent="-173736">
              <a:buNone/>
              <a:defRPr sz="4400" b="0" i="0" baseline="0">
                <a:latin typeface="Lato Regular"/>
                <a:cs typeface="Lato Regular"/>
              </a:defRPr>
            </a:lvl1pPr>
            <a:lvl2pPr>
              <a:defRPr b="0" i="0">
                <a:latin typeface="Lato Light"/>
                <a:cs typeface="Lato Light"/>
              </a:defRPr>
            </a:lvl2pPr>
            <a:lvl3pPr>
              <a:defRPr b="0" i="0">
                <a:latin typeface="Lato Light"/>
                <a:cs typeface="Lato Light"/>
              </a:defRPr>
            </a:lvl3pPr>
            <a:lvl4pPr>
              <a:defRPr b="0" i="0">
                <a:latin typeface="Lato Light"/>
                <a:cs typeface="Lato Light"/>
              </a:defRPr>
            </a:lvl4pPr>
            <a:lvl5pPr>
              <a:defRPr b="0" i="0">
                <a:latin typeface="Lato Light"/>
                <a:cs typeface="Lato Light"/>
              </a:defRPr>
            </a:lvl5pPr>
          </a:lstStyle>
          <a:p>
            <a:pPr lvl="0"/>
            <a:r>
              <a:rPr lang="en-US" dirty="0"/>
              <a:t>“Click to edit drop quote style”</a:t>
            </a:r>
          </a:p>
        </p:txBody>
      </p:sp>
      <p:sp>
        <p:nvSpPr>
          <p:cNvPr id="3"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616783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y 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58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y Long Drop Quote, Noto Serif">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31520" y="735095"/>
            <a:ext cx="7589520" cy="3566160"/>
          </a:xfrm>
        </p:spPr>
        <p:txBody>
          <a:bodyPr>
            <a:normAutofit/>
          </a:bodyPr>
          <a:lstStyle>
            <a:lvl1pPr algn="l">
              <a:lnSpc>
                <a:spcPct val="120000"/>
              </a:lnSpc>
              <a:defRPr sz="2800" baseline="0">
                <a:solidFill>
                  <a:schemeClr val="bg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4" name="Text Placeholder 4"/>
          <p:cNvSpPr>
            <a:spLocks noGrp="1"/>
          </p:cNvSpPr>
          <p:nvPr>
            <p:ph type="body" sz="quarter" idx="10" hasCustomPrompt="1"/>
          </p:nvPr>
        </p:nvSpPr>
        <p:spPr>
          <a:xfrm>
            <a:off x="731520" y="4389120"/>
            <a:ext cx="4111625" cy="378619"/>
          </a:xfrm>
        </p:spPr>
        <p:txBody>
          <a:bodyPr/>
          <a:lstStyle>
            <a:lvl1pPr marL="0" indent="0">
              <a:buNone/>
              <a:defRPr sz="2000"/>
            </a:lvl1pPr>
          </a:lstStyle>
          <a:p>
            <a:pPr lvl="0"/>
            <a:r>
              <a:rPr lang="en-US" dirty="0"/>
              <a:t>— Click to add attribution</a:t>
            </a:r>
          </a:p>
        </p:txBody>
      </p:sp>
      <p:sp>
        <p:nvSpPr>
          <p:cNvPr id="5"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19124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731520" y="731520"/>
            <a:ext cx="7534430" cy="857250"/>
          </a:xfrm>
          <a:prstGeom prst="rect">
            <a:avLst/>
          </a:prstGeom>
        </p:spPr>
        <p:txBody>
          <a:bodyPr vert="horz" lIns="91440" tIns="45720" rIns="91440" bIns="45720" rtlCol="0" anchor="ctr">
            <a:normAutofit/>
          </a:bodyPr>
          <a:lstStyle>
            <a:lvl1pPr algn="l">
              <a:defRPr sz="4000"/>
            </a:lvl1pPr>
          </a:lstStyle>
          <a:p>
            <a:r>
              <a:rPr lang="en-US" dirty="0"/>
              <a:t>Click to edit master title style</a:t>
            </a:r>
          </a:p>
        </p:txBody>
      </p:sp>
      <p:sp>
        <p:nvSpPr>
          <p:cNvPr id="6" name="Text Placeholder 5"/>
          <p:cNvSpPr>
            <a:spLocks noGrp="1"/>
          </p:cNvSpPr>
          <p:nvPr>
            <p:ph type="body" sz="quarter" idx="10"/>
          </p:nvPr>
        </p:nvSpPr>
        <p:spPr>
          <a:xfrm>
            <a:off x="731520" y="1737710"/>
            <a:ext cx="7534275" cy="2681889"/>
          </a:xfrm>
        </p:spPr>
        <p:txBody>
          <a:bodyPr/>
          <a:lstStyle>
            <a:lvl1pPr>
              <a:lnSpc>
                <a:spcPct val="130000"/>
              </a:lnSpc>
              <a:defRPr>
                <a:latin typeface="Noto Serif"/>
                <a:cs typeface="Noto Serif"/>
              </a:defRPr>
            </a:lvl1pPr>
            <a:lvl2pPr>
              <a:lnSpc>
                <a:spcPct val="130000"/>
              </a:lnSpc>
              <a:defRPr>
                <a:latin typeface="Noto Serif"/>
                <a:cs typeface="Noto Serif"/>
              </a:defRPr>
            </a:lvl2pPr>
            <a:lvl3pPr>
              <a:lnSpc>
                <a:spcPct val="130000"/>
              </a:lnSpc>
              <a:defRPr>
                <a:latin typeface="Noto Serif"/>
                <a:cs typeface="Noto Serif"/>
              </a:defRPr>
            </a:lvl3pPr>
            <a:lvl4pPr>
              <a:lnSpc>
                <a:spcPct val="130000"/>
              </a:lnSpc>
              <a:defRPr>
                <a:latin typeface="Noto Serif"/>
                <a:cs typeface="Noto Serif"/>
              </a:defRPr>
            </a:lvl4pPr>
            <a:lvl5pPr>
              <a:lnSpc>
                <a:spcPct val="130000"/>
              </a:lnSpc>
              <a:defRPr>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834747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Grey Blank">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Tree>
    <p:extLst>
      <p:ext uri="{BB962C8B-B14F-4D97-AF65-F5344CB8AC3E}">
        <p14:creationId xmlns:p14="http://schemas.microsoft.com/office/powerpoint/2010/main" val="71908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Photo and Bullet Text w/Logo">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1" y="1"/>
            <a:ext cx="1828800" cy="51462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Placeholder 1"/>
          <p:cNvSpPr>
            <a:spLocks noGrp="1"/>
          </p:cNvSpPr>
          <p:nvPr>
            <p:ph type="title" hasCustomPrompt="1"/>
          </p:nvPr>
        </p:nvSpPr>
        <p:spPr>
          <a:xfrm>
            <a:off x="2344615" y="837776"/>
            <a:ext cx="6298163" cy="564396"/>
          </a:xfrm>
          <a:prstGeom prst="rect">
            <a:avLst/>
          </a:prstGeom>
        </p:spPr>
        <p:txBody>
          <a:bodyPr vert="horz" lIns="91440" tIns="45720" rIns="91440" bIns="45720" rtlCol="0" anchor="ctr">
            <a:noAutofit/>
          </a:bodyPr>
          <a:lstStyle>
            <a:lvl1pPr algn="l">
              <a:defRPr sz="3600"/>
            </a:lvl1pPr>
          </a:lstStyle>
          <a:p>
            <a:r>
              <a:rPr lang="en-US" dirty="0"/>
              <a:t>Click to edit master title style</a:t>
            </a:r>
          </a:p>
        </p:txBody>
      </p:sp>
      <p:sp>
        <p:nvSpPr>
          <p:cNvPr id="10" name="Text Placeholder 2"/>
          <p:cNvSpPr>
            <a:spLocks noGrp="1"/>
          </p:cNvSpPr>
          <p:nvPr>
            <p:ph idx="10" hasCustomPrompt="1"/>
          </p:nvPr>
        </p:nvSpPr>
        <p:spPr>
          <a:xfrm>
            <a:off x="2344615" y="1481539"/>
            <a:ext cx="6298163" cy="2902891"/>
          </a:xfrm>
          <a:prstGeom prst="rect">
            <a:avLst/>
          </a:prstGeom>
        </p:spPr>
        <p:txBody>
          <a:bodyPr vert="horz" lIns="91440" tIns="45720" rIns="91440" bIns="45720" rtlCol="0">
            <a:normAutofit/>
          </a:bodyPr>
          <a:lstStyle>
            <a:lvl1pPr>
              <a:lnSpc>
                <a:spcPct val="130000"/>
              </a:lnSpc>
              <a:defRPr sz="2000">
                <a:latin typeface="Noto Serif"/>
                <a:cs typeface="Noto Serif"/>
              </a:defRPr>
            </a:lvl1pPr>
            <a:lvl2pPr>
              <a:lnSpc>
                <a:spcPct val="130000"/>
              </a:lnSpc>
              <a:defRPr sz="2000">
                <a:latin typeface="Noto Serif"/>
                <a:cs typeface="Noto Serif"/>
              </a:defRPr>
            </a:lvl2pPr>
            <a:lvl3pPr>
              <a:lnSpc>
                <a:spcPct val="130000"/>
              </a:lnSpc>
              <a:defRPr sz="2000">
                <a:latin typeface="Noto Serif"/>
                <a:cs typeface="Noto Serif"/>
              </a:defRPr>
            </a:lvl3pPr>
            <a:lvl4pPr>
              <a:lnSpc>
                <a:spcPct val="130000"/>
              </a:lnSpc>
              <a:defRPr sz="2000">
                <a:latin typeface="Noto Serif"/>
                <a:cs typeface="Noto Serif"/>
              </a:defRPr>
            </a:lvl4pPr>
            <a:lvl5pPr>
              <a:lnSpc>
                <a:spcPct val="130000"/>
              </a:lnSpc>
              <a:defRPr sz="2000">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rPr>
              <a:pPr algn="l"/>
              <a:t>‹#›</a:t>
            </a:fld>
            <a:endParaRPr lang="en-US" sz="1200" dirty="0">
              <a:solidFill>
                <a:schemeClr val="tx2"/>
              </a:solidFill>
            </a:endParaRPr>
          </a:p>
        </p:txBody>
      </p:sp>
    </p:spTree>
    <p:extLst>
      <p:ext uri="{BB962C8B-B14F-4D97-AF65-F5344CB8AC3E}">
        <p14:creationId xmlns:p14="http://schemas.microsoft.com/office/powerpoint/2010/main" val="376185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Bulleted Lis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731520"/>
            <a:ext cx="7589520" cy="621158"/>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sz="half" idx="1" hasCustomPrompt="1"/>
          </p:nvPr>
        </p:nvSpPr>
        <p:spPr>
          <a:xfrm>
            <a:off x="731520" y="1453662"/>
            <a:ext cx="3657600" cy="2919046"/>
          </a:xfrm>
        </p:spPr>
        <p:txBody>
          <a:bodyPr>
            <a:normAutofit/>
          </a:bodyPr>
          <a:lstStyle>
            <a:lvl1pPr>
              <a:defRPr sz="2000" b="0" i="0">
                <a:latin typeface="Noto Serif"/>
                <a:cs typeface="Noto Serif"/>
              </a:defRPr>
            </a:lvl1pPr>
            <a:lvl2pPr>
              <a:defRPr sz="2000" b="0" i="0">
                <a:latin typeface="Noto Serif"/>
                <a:cs typeface="Noto Serif"/>
              </a:defRPr>
            </a:lvl2pPr>
            <a:lvl3pPr>
              <a:defRPr sz="2000" b="0" i="0">
                <a:latin typeface="Noto Serif"/>
                <a:cs typeface="Noto Serif"/>
              </a:defRPr>
            </a:lvl3pPr>
            <a:lvl4pPr>
              <a:defRPr sz="2000" b="0" i="0">
                <a:latin typeface="Noto Serif"/>
                <a:cs typeface="Noto Serif"/>
              </a:defRPr>
            </a:lvl4pPr>
            <a:lvl5pPr>
              <a:defRPr sz="2000" b="0" i="0">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63440" y="1453662"/>
            <a:ext cx="3657600" cy="2919045"/>
          </a:xfrm>
        </p:spPr>
        <p:txBody>
          <a:bodyPr>
            <a:normAutofit/>
          </a:bodyPr>
          <a:lstStyle>
            <a:lvl1pPr>
              <a:defRPr sz="2000">
                <a:latin typeface="Noto Serif"/>
                <a:cs typeface="Noto Serif"/>
              </a:defRPr>
            </a:lvl1pPr>
            <a:lvl2pPr>
              <a:defRPr sz="2000">
                <a:latin typeface="Noto Serif"/>
                <a:cs typeface="Noto Serif"/>
              </a:defRPr>
            </a:lvl2pPr>
            <a:lvl3pPr>
              <a:defRPr sz="2000">
                <a:latin typeface="Noto Serif"/>
                <a:cs typeface="Noto Serif"/>
              </a:defRPr>
            </a:lvl3pPr>
            <a:lvl4pPr>
              <a:defRPr sz="2000">
                <a:latin typeface="Noto Serif"/>
                <a:cs typeface="Noto Serif"/>
              </a:defRPr>
            </a:lvl4pPr>
            <a:lvl5pPr>
              <a:defRPr sz="2000">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96032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Slide w/Logo">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914400" y="890686"/>
            <a:ext cx="7315200" cy="3482022"/>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3" name="Text Placeholder 2"/>
          <p:cNvSpPr>
            <a:spLocks noGrp="1"/>
          </p:cNvSpPr>
          <p:nvPr>
            <p:ph type="body" sz="quarter" idx="10" hasCustomPrompt="1"/>
          </p:nvPr>
        </p:nvSpPr>
        <p:spPr>
          <a:xfrm>
            <a:off x="548640" y="365760"/>
            <a:ext cx="4597400" cy="335414"/>
          </a:xfrm>
        </p:spPr>
        <p:txBody>
          <a:bodyPr/>
          <a:lstStyle>
            <a:lvl1pPr marL="0" indent="0">
              <a:buNone/>
              <a:defRPr b="0" i="0">
                <a:solidFill>
                  <a:schemeClr val="accent4"/>
                </a:solidFill>
                <a:latin typeface="Lato Regular"/>
                <a:cs typeface="Lato Regular"/>
              </a:defRPr>
            </a:lvl1pPr>
            <a:lvl2pPr marL="457200" indent="0">
              <a:buNone/>
              <a:defRPr/>
            </a:lvl2pPr>
            <a:lvl3pPr marL="914400" indent="0">
              <a:buNone/>
              <a:defRPr/>
            </a:lvl3pPr>
            <a:lvl4pPr marL="1371600" indent="0">
              <a:buNone/>
              <a:defRPr/>
            </a:lvl4pPr>
          </a:lstStyle>
          <a:p>
            <a:pPr lvl="0"/>
            <a:r>
              <a:rPr lang="en-US" dirty="0"/>
              <a:t>Title of Object</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72320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ort Drop Quote, Lato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1230923" y="1266091"/>
            <a:ext cx="676656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add short drop quote”</a:t>
            </a:r>
            <a:br>
              <a:rPr lang="en-US" dirty="0"/>
            </a:br>
            <a:endParaRPr lang="en-US" dirty="0"/>
          </a:p>
        </p:txBody>
      </p:sp>
      <p:sp>
        <p:nvSpPr>
          <p:cNvPr id="3" name="Slide Number Placeholder 5"/>
          <p:cNvSpPr>
            <a:spLocks noGrp="1"/>
          </p:cNvSpPr>
          <p:nvPr userDrawn="1"/>
        </p:nvSpPr>
        <p:spPr>
          <a:xfrm>
            <a:off x="294746" y="4601719"/>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12190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er Drop Quote, Noto Ser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735093"/>
            <a:ext cx="7589520" cy="3520384"/>
          </a:xfrm>
        </p:spPr>
        <p:txBody>
          <a:bodyPr>
            <a:normAutofit/>
          </a:bodyPr>
          <a:lstStyle>
            <a:lvl1pPr algn="l">
              <a:lnSpc>
                <a:spcPct val="120000"/>
              </a:lnSpc>
              <a:defRPr sz="2800" baseline="0">
                <a:solidFill>
                  <a:schemeClr val="tx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5" name="Text Placeholder 4"/>
          <p:cNvSpPr>
            <a:spLocks noGrp="1"/>
          </p:cNvSpPr>
          <p:nvPr>
            <p:ph type="body" sz="quarter" idx="10" hasCustomPrompt="1"/>
          </p:nvPr>
        </p:nvSpPr>
        <p:spPr>
          <a:xfrm>
            <a:off x="731520" y="4368481"/>
            <a:ext cx="4111625" cy="378619"/>
          </a:xfrm>
        </p:spPr>
        <p:txBody>
          <a:bodyPr/>
          <a:lstStyle>
            <a:lvl1pPr marL="0" indent="0">
              <a:buNone/>
              <a:defRPr sz="2000"/>
            </a:lvl1pPr>
          </a:lstStyle>
          <a:p>
            <a:pPr lvl="0"/>
            <a:r>
              <a:rPr lang="en-US" dirty="0"/>
              <a:t>— Click to add attribution</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64284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and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731520"/>
            <a:ext cx="7604983" cy="621158"/>
          </a:xfrm>
        </p:spPr>
        <p:txBody>
          <a:bodyPr>
            <a:noAutofit/>
          </a:bodyPr>
          <a:lstStyle>
            <a:lvl1pPr algn="l">
              <a:defRPr sz="4000"/>
            </a:lvl1pPr>
          </a:lstStyle>
          <a:p>
            <a:r>
              <a:rPr lang="en-US" dirty="0"/>
              <a:t>Click to edit title style</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17213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70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731520"/>
            <a:ext cx="7604983" cy="62115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645920"/>
            <a:ext cx="7604983" cy="2744799"/>
          </a:xfrm>
          <a:prstGeom prst="rect">
            <a:avLst/>
          </a:prstGeom>
        </p:spPr>
        <p:txBody>
          <a:bodyPr vert="horz" lIns="91440" tIns="45720" rIns="91440" bIns="45720" rtlCol="0">
            <a:normAutofit/>
          </a:bodyPr>
          <a:lstStyle/>
          <a:p>
            <a:pPr lvl="0"/>
            <a:r>
              <a:rPr lang="en-US" dirty="0"/>
              <a:t>Click to edit master text style</a:t>
            </a:r>
          </a:p>
        </p:txBody>
      </p:sp>
      <p:pic>
        <p:nvPicPr>
          <p:cNvPr id="6" name="Picture 5" descr="OHSU-RGB-1CGRAY-POS.eps"/>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408482" y="4208899"/>
            <a:ext cx="430860" cy="739091"/>
          </a:xfrm>
          <a:prstGeom prst="rect">
            <a:avLst/>
          </a:prstGeom>
        </p:spPr>
      </p:pic>
    </p:spTree>
    <p:extLst>
      <p:ext uri="{BB962C8B-B14F-4D97-AF65-F5344CB8AC3E}">
        <p14:creationId xmlns:p14="http://schemas.microsoft.com/office/powerpoint/2010/main" val="3191492143"/>
      </p:ext>
    </p:extLst>
  </p:cSld>
  <p:clrMap bg1="lt1" tx1="dk1" bg2="lt2" tx2="dk2" accent1="accent1" accent2="accent2" accent3="accent3" accent4="accent4" accent5="accent5" accent6="accent6" hlink="hlink" folHlink="folHlink"/>
  <p:sldLayoutIdLst>
    <p:sldLayoutId id="2147483659" r:id="rId1"/>
    <p:sldLayoutId id="2147483687" r:id="rId2"/>
    <p:sldLayoutId id="2147483649" r:id="rId3"/>
    <p:sldLayoutId id="2147483662" r:id="rId4"/>
    <p:sldLayoutId id="2147483650" r:id="rId5"/>
    <p:sldLayoutId id="2147483669" r:id="rId6"/>
    <p:sldLayoutId id="2147483685" r:id="rId7"/>
    <p:sldLayoutId id="2147483689" r:id="rId8"/>
    <p:sldLayoutId id="2147483679" r:id="rId9"/>
  </p:sldLayoutIdLst>
  <p:hf hdr="0"/>
  <p:txStyles>
    <p:titleStyle>
      <a:lvl1pPr algn="ctr" defTabSz="457200" rtl="0" eaLnBrk="1" latinLnBrk="0" hangingPunct="1">
        <a:spcBef>
          <a:spcPct val="0"/>
        </a:spcBef>
        <a:buNone/>
        <a:defRPr sz="44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Noto Serif"/>
          <a:ea typeface="+mn-ea"/>
          <a:cs typeface="Noto Serif"/>
        </a:defRPr>
      </a:lvl1pPr>
      <a:lvl2pPr marL="742950" indent="-285750" algn="l" defTabSz="457200" rtl="0" eaLnBrk="1" latinLnBrk="0" hangingPunct="1">
        <a:spcBef>
          <a:spcPct val="20000"/>
        </a:spcBef>
        <a:buFont typeface="Arial"/>
        <a:buChar char="–"/>
        <a:defRPr sz="2400" kern="1200">
          <a:solidFill>
            <a:schemeClr val="tx1"/>
          </a:solidFill>
          <a:latin typeface="Lato Regular"/>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19" y="731520"/>
            <a:ext cx="758952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19" y="1737360"/>
            <a:ext cx="7589520" cy="30504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89758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7" r:id="rId3"/>
    <p:sldLayoutId id="2147483668" r:id="rId4"/>
    <p:sldLayoutId id="2147483670" r:id="rId5"/>
  </p:sldLayoutIdLst>
  <p:hf hdr="0"/>
  <p:txStyles>
    <p:titleStyle>
      <a:lvl1pPr algn="l" defTabSz="457200" rtl="0" eaLnBrk="1" latinLnBrk="0" hangingPunct="1">
        <a:spcBef>
          <a:spcPct val="0"/>
        </a:spcBef>
        <a:buNone/>
        <a:defRPr sz="40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1pPr>
      <a:lvl2pPr marL="742950" indent="-285750" algn="l" defTabSz="457200" rtl="0" eaLnBrk="1" latinLnBrk="0" hangingPunct="1">
        <a:spcBef>
          <a:spcPct val="20000"/>
        </a:spcBef>
        <a:buFont typeface="Arial"/>
        <a:buChar char="–"/>
        <a:defRPr sz="28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2pPr>
      <a:lvl3pPr marL="1143000" indent="-228600" algn="l" defTabSz="457200" rtl="0" eaLnBrk="1" latinLnBrk="0" hangingPunct="1">
        <a:spcBef>
          <a:spcPct val="20000"/>
        </a:spcBef>
        <a:buFont typeface="Arial"/>
        <a:buChar char="•"/>
        <a:defRPr sz="24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3pPr>
      <a:lvl4pPr marL="1600200" indent="-228600" algn="l" defTabSz="457200" rtl="0" eaLnBrk="1" latinLnBrk="0" hangingPunct="1">
        <a:spcBef>
          <a:spcPct val="20000"/>
        </a:spcBef>
        <a:buFont typeface="Arial"/>
        <a:buChar char="–"/>
        <a:defRPr sz="20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4pPr>
      <a:lvl5pPr marL="2057400" indent="-228600" algn="l" defTabSz="457200" rtl="0" eaLnBrk="1" latinLnBrk="0" hangingPunct="1">
        <a:spcBef>
          <a:spcPct val="20000"/>
        </a:spcBef>
        <a:buFont typeface="Arial"/>
        <a:buChar char="»"/>
        <a:defRPr sz="20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31520" y="731520"/>
            <a:ext cx="758952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737360"/>
            <a:ext cx="7589520" cy="25603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OHSU-REV.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49487" y="4207326"/>
            <a:ext cx="432452" cy="740664"/>
          </a:xfrm>
          <a:prstGeom prst="rect">
            <a:avLst/>
          </a:prstGeom>
        </p:spPr>
      </p:pic>
    </p:spTree>
    <p:extLst>
      <p:ext uri="{BB962C8B-B14F-4D97-AF65-F5344CB8AC3E}">
        <p14:creationId xmlns:p14="http://schemas.microsoft.com/office/powerpoint/2010/main" val="1399091007"/>
      </p:ext>
    </p:extLst>
  </p:cSld>
  <p:clrMap bg1="lt1" tx1="dk1" bg2="lt2" tx2="dk2" accent1="accent1" accent2="accent2" accent3="accent3" accent4="accent4" accent5="accent5" accent6="accent6" hlink="hlink" folHlink="folHlink"/>
  <p:sldLayoutIdLst>
    <p:sldLayoutId id="2147483681" r:id="rId1"/>
    <p:sldLayoutId id="2147483688" r:id="rId2"/>
    <p:sldLayoutId id="2147483674" r:id="rId3"/>
    <p:sldLayoutId id="2147483682" r:id="rId4"/>
    <p:sldLayoutId id="2147483686" r:id="rId5"/>
  </p:sldLayoutIdLst>
  <p:hf hdr="0"/>
  <p:txStyles>
    <p:titleStyle>
      <a:lvl1pPr algn="l" defTabSz="457200" rtl="0" eaLnBrk="1" latinLnBrk="0" hangingPunct="1">
        <a:spcBef>
          <a:spcPct val="0"/>
        </a:spcBef>
        <a:buNone/>
        <a:defRPr sz="40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31520" y="731520"/>
            <a:ext cx="7589520" cy="857250"/>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645920"/>
            <a:ext cx="7589520" cy="30416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7055342"/>
      </p:ext>
    </p:extLst>
  </p:cSld>
  <p:clrMap bg1="lt1" tx1="dk1" bg2="lt2" tx2="dk2" accent1="accent1" accent2="accent2" accent3="accent3" accent4="accent4" accent5="accent5" accent6="accent6" hlink="hlink" folHlink="folHlink"/>
  <p:sldLayoutIdLst>
    <p:sldLayoutId id="2147483678" r:id="rId1"/>
  </p:sldLayoutIdLst>
  <p:hf hdr="0"/>
  <p:txStyles>
    <p:titleStyle>
      <a:lvl1pPr algn="l" defTabSz="457200" rtl="0" eaLnBrk="1" latinLnBrk="0" hangingPunct="1">
        <a:spcBef>
          <a:spcPct val="0"/>
        </a:spcBef>
        <a:buNone/>
        <a:defRPr sz="40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46184" y="0"/>
            <a:ext cx="6298163" cy="564396"/>
          </a:xfrm>
        </p:spPr>
        <p:txBody>
          <a:bodyPr/>
          <a:lstStyle/>
          <a:p>
            <a:r>
              <a:rPr lang="en-US" sz="2000" dirty="0"/>
              <a:t>Spring Edition Faculty: Petra Vajtai, MD</a:t>
            </a:r>
          </a:p>
        </p:txBody>
      </p:sp>
      <p:sp>
        <p:nvSpPr>
          <p:cNvPr id="4" name="Content Placeholder 3"/>
          <p:cNvSpPr>
            <a:spLocks noGrp="1"/>
          </p:cNvSpPr>
          <p:nvPr>
            <p:ph idx="10"/>
          </p:nvPr>
        </p:nvSpPr>
        <p:spPr>
          <a:xfrm>
            <a:off x="2038525" y="561484"/>
            <a:ext cx="6946083" cy="3333342"/>
          </a:xfrm>
        </p:spPr>
        <p:txBody>
          <a:bodyPr wrap="square">
            <a:noAutofit/>
          </a:bodyPr>
          <a:lstStyle/>
          <a:p>
            <a:pPr marL="91440" indent="0">
              <a:lnSpc>
                <a:spcPct val="150000"/>
              </a:lnSpc>
              <a:spcBef>
                <a:spcPts val="0"/>
              </a:spcBef>
              <a:spcAft>
                <a:spcPts val="600"/>
              </a:spcAft>
              <a:buSzPct val="120000"/>
              <a:buNone/>
            </a:pPr>
            <a:r>
              <a:rPr lang="en-US" sz="800" dirty="0"/>
              <a:t>Dr. Petra Vajtai is our fourth faculty to be featured in our women in the spotlight series and has been on faculty at OHSU for 15 years! Petra was born in Hungary where she spent her first 10 years of life growing up and only learned how to speak English at the age of 10! From there, her family immigrated to Beaverton, Oregon where she spent her middle school and high school years. She is a graduate of Aloha High school and graduated as valedictorian. Petra went to college at Stanford University during which she rowed crew for 1 semester and participated in yearly intramural sports (water polo and swimming). She attended medical school at New York Medical College, followed by radiology residency at OHSU. She was so well-loved in radiology that the pediatric radiology section chief at the time (Dr. Kara Hopkins) created an ACGME pediatric fellowship specifically for Petra, with the goal of retaining her as a fellow and ultimately as faculty. She was also loved by her co-residents, especially by one in particular named Tyler </a:t>
            </a:r>
            <a:r>
              <a:rPr lang="en-US" sz="800" dirty="0" err="1"/>
              <a:t>Thiesing</a:t>
            </a:r>
            <a:r>
              <a:rPr lang="en-US" sz="800" dirty="0"/>
              <a:t>, who married her! Besides her husband, Petra has multiple other radiologists in her family including her mother and sister, both of whom are also graduates of OHSU radiology!</a:t>
            </a:r>
          </a:p>
          <a:p>
            <a:pPr marL="91440" indent="0">
              <a:lnSpc>
                <a:spcPct val="150000"/>
              </a:lnSpc>
              <a:spcBef>
                <a:spcPts val="0"/>
              </a:spcBef>
              <a:spcAft>
                <a:spcPts val="600"/>
              </a:spcAft>
              <a:buSzPct val="120000"/>
              <a:buNone/>
            </a:pPr>
            <a:r>
              <a:rPr lang="en-US" sz="800" dirty="0"/>
              <a:t>Petra has two beautiful daughters named Charlotte and Georgia who are in 8th and 6th grades respectively at Cathedral School. She also has several pets of which the current brood consists of her 2 dogs named Lenny and Phoebe, a parakeet named Ula, and a corn snake named Sully. Petra has many hobbies some of which include hiking, swimming, karaoke, watching foreign films, and spending time with her family especially in the outdoors. A couple of things you may not know about Petra are that she loves to cliff jump into oceans and bridge jump into rivers/lakes. Additionally, she can whistle remarkably well; in fact, she can even whistle Vivaldi’s Four Seasons!</a:t>
            </a:r>
          </a:p>
        </p:txBody>
      </p:sp>
      <p:sp>
        <p:nvSpPr>
          <p:cNvPr id="9" name="Rectangle 8">
            <a:extLst>
              <a:ext uri="{FF2B5EF4-FFF2-40B4-BE49-F238E27FC236}">
                <a16:creationId xmlns:a16="http://schemas.microsoft.com/office/drawing/2014/main" id="{E552EB61-ED6E-4C54-8844-B96B9CE57564}"/>
              </a:ext>
            </a:extLst>
          </p:cNvPr>
          <p:cNvSpPr/>
          <p:nvPr/>
        </p:nvSpPr>
        <p:spPr>
          <a:xfrm>
            <a:off x="0" y="1"/>
            <a:ext cx="1834387" cy="5146296"/>
          </a:xfrm>
          <a:prstGeom prst="rect">
            <a:avLst/>
          </a:prstGeom>
          <a:solidFill>
            <a:srgbClr val="0644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4BDD649E-D5FF-4692-8DDB-5FA746B8D20D}"/>
              </a:ext>
            </a:extLst>
          </p:cNvPr>
          <p:cNvPicPr>
            <a:picLocks noGrp="1" noChangeAspect="1"/>
          </p:cNvPicPr>
          <p:nvPr>
            <p:ph type="pic" idx="1"/>
          </p:nvPr>
        </p:nvPicPr>
        <p:blipFill rotWithShape="1">
          <a:blip r:embed="rId2"/>
          <a:srcRect l="14845" t="-5436" r="15078" b="-5496"/>
          <a:stretch/>
        </p:blipFill>
        <p:spPr>
          <a:xfrm>
            <a:off x="1" y="2"/>
            <a:ext cx="1828800" cy="5146295"/>
          </a:xfrm>
        </p:spPr>
      </p:pic>
      <p:pic>
        <p:nvPicPr>
          <p:cNvPr id="11" name="Picture 10">
            <a:extLst>
              <a:ext uri="{FF2B5EF4-FFF2-40B4-BE49-F238E27FC236}">
                <a16:creationId xmlns:a16="http://schemas.microsoft.com/office/drawing/2014/main" id="{DFC36FB1-B3CE-41AC-B22B-73C7AC61DDF3}"/>
              </a:ext>
            </a:extLst>
          </p:cNvPr>
          <p:cNvPicPr>
            <a:picLocks noChangeAspect="1"/>
          </p:cNvPicPr>
          <p:nvPr/>
        </p:nvPicPr>
        <p:blipFill rotWithShape="1">
          <a:blip r:embed="rId3"/>
          <a:srcRect l="2888" r="2888"/>
          <a:stretch/>
        </p:blipFill>
        <p:spPr>
          <a:xfrm>
            <a:off x="0" y="2426256"/>
            <a:ext cx="1828800" cy="2717242"/>
          </a:xfrm>
          <a:prstGeom prst="rect">
            <a:avLst/>
          </a:prstGeom>
        </p:spPr>
      </p:pic>
      <p:sp>
        <p:nvSpPr>
          <p:cNvPr id="8" name="Content Placeholder 3">
            <a:extLst>
              <a:ext uri="{FF2B5EF4-FFF2-40B4-BE49-F238E27FC236}">
                <a16:creationId xmlns:a16="http://schemas.microsoft.com/office/drawing/2014/main" id="{F9CBEF79-772F-4F0A-BF4A-8AB3A1EF1655}"/>
              </a:ext>
            </a:extLst>
          </p:cNvPr>
          <p:cNvSpPr txBox="1">
            <a:spLocks/>
          </p:cNvSpPr>
          <p:nvPr/>
        </p:nvSpPr>
        <p:spPr>
          <a:xfrm>
            <a:off x="2032938" y="3467088"/>
            <a:ext cx="6405822" cy="1328512"/>
          </a:xfrm>
          <a:prstGeom prst="rect">
            <a:avLst/>
          </a:prstGeom>
        </p:spPr>
        <p:txBody>
          <a:bodyPr vert="horz" wrap="square" lIns="91440" tIns="45720" rIns="91440" bIns="45720" rtlCol="0">
            <a:noAutofit/>
          </a:bodyPr>
          <a:lstStyle>
            <a:lvl1pPr marL="342900" indent="-342900" algn="l" defTabSz="457200" rtl="0" eaLnBrk="1" latinLnBrk="0" hangingPunct="1">
              <a:lnSpc>
                <a:spcPct val="130000"/>
              </a:lnSpc>
              <a:spcBef>
                <a:spcPct val="20000"/>
              </a:spcBef>
              <a:buFont typeface="Arial"/>
              <a:buChar char="•"/>
              <a:defRPr sz="2000" kern="1200">
                <a:solidFill>
                  <a:schemeClr val="tx1"/>
                </a:solidFill>
                <a:latin typeface="Noto Serif"/>
                <a:ea typeface="+mn-ea"/>
                <a:cs typeface="Noto Serif"/>
              </a:defRPr>
            </a:lvl1pPr>
            <a:lvl2pPr marL="742950" indent="-285750" algn="l" defTabSz="457200" rtl="0" eaLnBrk="1" latinLnBrk="0" hangingPunct="1">
              <a:lnSpc>
                <a:spcPct val="130000"/>
              </a:lnSpc>
              <a:spcBef>
                <a:spcPct val="20000"/>
              </a:spcBef>
              <a:buFont typeface="Arial"/>
              <a:buChar char="–"/>
              <a:defRPr sz="2000" kern="1200">
                <a:solidFill>
                  <a:schemeClr val="tx1"/>
                </a:solidFill>
                <a:latin typeface="Noto Serif"/>
                <a:ea typeface="+mn-ea"/>
                <a:cs typeface="Noto Serif"/>
              </a:defRPr>
            </a:lvl2pPr>
            <a:lvl3pPr marL="1143000" indent="-228600" algn="l" defTabSz="457200" rtl="0" eaLnBrk="1" latinLnBrk="0" hangingPunct="1">
              <a:lnSpc>
                <a:spcPct val="130000"/>
              </a:lnSpc>
              <a:spcBef>
                <a:spcPct val="20000"/>
              </a:spcBef>
              <a:buFont typeface="Arial"/>
              <a:buChar char="•"/>
              <a:defRPr sz="2000" kern="1200">
                <a:solidFill>
                  <a:schemeClr val="tx1"/>
                </a:solidFill>
                <a:latin typeface="Noto Serif"/>
                <a:ea typeface="+mn-ea"/>
                <a:cs typeface="Noto Serif"/>
              </a:defRPr>
            </a:lvl3pPr>
            <a:lvl4pPr marL="1600200" indent="-228600" algn="l" defTabSz="457200" rtl="0" eaLnBrk="1" latinLnBrk="0" hangingPunct="1">
              <a:lnSpc>
                <a:spcPct val="130000"/>
              </a:lnSpc>
              <a:spcBef>
                <a:spcPct val="20000"/>
              </a:spcBef>
              <a:buFont typeface="Arial"/>
              <a:buChar char="–"/>
              <a:defRPr sz="2000" kern="1200">
                <a:solidFill>
                  <a:schemeClr val="tx1"/>
                </a:solidFill>
                <a:latin typeface="Noto Serif"/>
                <a:ea typeface="+mn-ea"/>
                <a:cs typeface="Noto Serif"/>
              </a:defRPr>
            </a:lvl4pPr>
            <a:lvl5pPr marL="2057400" indent="-228600" algn="l" defTabSz="457200" rtl="0" eaLnBrk="1" latinLnBrk="0" hangingPunct="1">
              <a:lnSpc>
                <a:spcPct val="130000"/>
              </a:lnSpc>
              <a:spcBef>
                <a:spcPct val="20000"/>
              </a:spcBef>
              <a:buFont typeface="Arial"/>
              <a:buChar char="»"/>
              <a:defRPr sz="2000" kern="1200">
                <a:solidFill>
                  <a:schemeClr val="tx1"/>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indent="0">
              <a:lnSpc>
                <a:spcPct val="150000"/>
              </a:lnSpc>
              <a:spcBef>
                <a:spcPts val="0"/>
              </a:spcBef>
              <a:spcAft>
                <a:spcPts val="600"/>
              </a:spcAft>
              <a:buSzPct val="120000"/>
              <a:buFont typeface="Arial"/>
              <a:buNone/>
            </a:pPr>
            <a:r>
              <a:rPr lang="en-US" sz="800" dirty="0"/>
              <a:t>Petra has many accomplishments on her CV but the one that she is most proud of was taking on the pediatric radiology section chief position for 4 years during which she was able to help recruit 5 radiologists! Impressive! However, what she loves most about work is really getting to know the radiology residents and technicians that she works with on a deeper level, and appreciating their accomplishments and who they are as people; this keeps her thriving at work and feeling young at heart. We are so blessed to have had Petra in our department for so many years.</a:t>
            </a:r>
            <a:endParaRPr lang="en-US" sz="750" dirty="0">
              <a:solidFill>
                <a:srgbClr val="364852"/>
              </a:solidFill>
            </a:endParaRPr>
          </a:p>
        </p:txBody>
      </p:sp>
    </p:spTree>
    <p:extLst>
      <p:ext uri="{BB962C8B-B14F-4D97-AF65-F5344CB8AC3E}">
        <p14:creationId xmlns:p14="http://schemas.microsoft.com/office/powerpoint/2010/main" val="3606204186"/>
      </p:ext>
    </p:extLst>
  </p:cSld>
  <p:clrMapOvr>
    <a:masterClrMapping/>
  </p:clrMapOvr>
</p:sld>
</file>

<file path=ppt/theme/theme1.xml><?xml version="1.0" encoding="utf-8"?>
<a:theme xmlns:a="http://schemas.openxmlformats.org/drawingml/2006/main" name="OHSU Cool Blues Theme">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Slide, No Logo">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y Slide with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ray Slide No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4104</TotalTime>
  <Words>472</Words>
  <Application>Microsoft Office PowerPoint</Application>
  <PresentationFormat>On-screen Show (16:9)</PresentationFormat>
  <Paragraphs>4</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Lato Light</vt:lpstr>
      <vt:lpstr>Lato Regular</vt:lpstr>
      <vt:lpstr>Noto</vt:lpstr>
      <vt:lpstr>Noto Serif</vt:lpstr>
      <vt:lpstr>OHSU Cool Blues Theme</vt:lpstr>
      <vt:lpstr>White Slide, No Logo</vt:lpstr>
      <vt:lpstr>Gray Slide with Logo</vt:lpstr>
      <vt:lpstr>Gray Slide No Logo</vt:lpstr>
      <vt:lpstr>Spring Edition Faculty: Petra Vajtai, MD</vt:lpstr>
    </vt:vector>
  </TitlesOfParts>
  <Company>Sockeye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OHSU</dc:creator>
  <cp:lastModifiedBy>Tippi Etzel</cp:lastModifiedBy>
  <cp:revision>402</cp:revision>
  <dcterms:created xsi:type="dcterms:W3CDTF">2015-05-18T16:26:35Z</dcterms:created>
  <dcterms:modified xsi:type="dcterms:W3CDTF">2022-07-15T15:43:57Z</dcterms:modified>
</cp:coreProperties>
</file>