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 id="2147483680" r:id="rId3"/>
    <p:sldMasterId id="2147483671" r:id="rId4"/>
  </p:sldMasterIdLst>
  <p:notesMasterIdLst>
    <p:notesMasterId r:id="rId6"/>
  </p:notesMasterIdLst>
  <p:handoutMasterIdLst>
    <p:handoutMasterId r:id="rId7"/>
  </p:handoutMasterIdLst>
  <p:sldIdLst>
    <p:sldId id="292" r:id="rId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446C"/>
    <a:srgbClr val="002776"/>
    <a:srgbClr val="585E60"/>
    <a:srgbClr val="F6F6F6"/>
    <a:srgbClr val="2F92D5"/>
    <a:srgbClr val="277DCA"/>
    <a:srgbClr val="397EC1"/>
    <a:srgbClr val="364852"/>
    <a:srgbClr val="2F92D4"/>
    <a:srgbClr val="2B91D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79" autoAdjust="0"/>
    <p:restoredTop sz="94674" autoAdjust="0"/>
  </p:normalViewPr>
  <p:slideViewPr>
    <p:cSldViewPr snapToGrid="0" snapToObjects="1">
      <p:cViewPr varScale="1">
        <p:scale>
          <a:sx n="143" d="100"/>
          <a:sy n="143" d="100"/>
        </p:scale>
        <p:origin x="594" y="120"/>
      </p:cViewPr>
      <p:guideLst>
        <p:guide orient="horz" pos="2160"/>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7" d="100"/>
        <a:sy n="13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Lato Regular"/>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7D67FC-230E-BC42-A146-28B6DAF9B6E5}" type="datetimeFigureOut">
              <a:rPr lang="en-US" smtClean="0">
                <a:latin typeface="Lato Regular"/>
              </a:rPr>
              <a:t>7/15/2022</a:t>
            </a:fld>
            <a:endParaRPr lang="en-US" dirty="0">
              <a:latin typeface="Lato Regular"/>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Lato Regular"/>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D59A981-CD39-8F44-9CBA-CC2751A8F2A2}" type="slidenum">
              <a:rPr lang="en-US" smtClean="0">
                <a:latin typeface="Lato Regular"/>
              </a:rPr>
              <a:t>‹#›</a:t>
            </a:fld>
            <a:endParaRPr lang="en-US" dirty="0">
              <a:latin typeface="Lato Regular"/>
            </a:endParaRPr>
          </a:p>
        </p:txBody>
      </p:sp>
    </p:spTree>
    <p:extLst>
      <p:ext uri="{BB962C8B-B14F-4D97-AF65-F5344CB8AC3E}">
        <p14:creationId xmlns:p14="http://schemas.microsoft.com/office/powerpoint/2010/main" val="11041463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Lato Regular"/>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Lato Regular"/>
              </a:defRPr>
            </a:lvl1pPr>
          </a:lstStyle>
          <a:p>
            <a:fld id="{200DEFD9-7FA8-E342-B72A-1D2B906EA29E}" type="datetimeFigureOut">
              <a:rPr lang="en-US" smtClean="0"/>
              <a:pPr/>
              <a:t>7/15/2022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Lato Regular"/>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Lato Regular"/>
              </a:defRPr>
            </a:lvl1pPr>
          </a:lstStyle>
          <a:p>
            <a:fld id="{F7510C22-AB3E-3144-954A-30AFB7F4824B}" type="slidenum">
              <a:rPr lang="en-US" smtClean="0"/>
              <a:pPr/>
              <a:t>‹#›</a:t>
            </a:fld>
            <a:endParaRPr lang="en-US" dirty="0"/>
          </a:p>
        </p:txBody>
      </p:sp>
    </p:spTree>
    <p:extLst>
      <p:ext uri="{BB962C8B-B14F-4D97-AF65-F5344CB8AC3E}">
        <p14:creationId xmlns:p14="http://schemas.microsoft.com/office/powerpoint/2010/main" val="18280427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Lato Regular"/>
        <a:ea typeface="+mn-ea"/>
        <a:cs typeface="+mn-cs"/>
      </a:defRPr>
    </a:lvl1pPr>
    <a:lvl2pPr marL="457200" algn="l" defTabSz="457200" rtl="0" eaLnBrk="1" latinLnBrk="0" hangingPunct="1">
      <a:defRPr sz="1200" kern="1200">
        <a:solidFill>
          <a:schemeClr val="tx1"/>
        </a:solidFill>
        <a:latin typeface="Lato Regular"/>
        <a:ea typeface="+mn-ea"/>
        <a:cs typeface="+mn-cs"/>
      </a:defRPr>
    </a:lvl2pPr>
    <a:lvl3pPr marL="914400" algn="l" defTabSz="457200" rtl="0" eaLnBrk="1" latinLnBrk="0" hangingPunct="1">
      <a:defRPr sz="1200" kern="1200">
        <a:solidFill>
          <a:schemeClr val="tx1"/>
        </a:solidFill>
        <a:latin typeface="Lato Regular"/>
        <a:ea typeface="+mn-ea"/>
        <a:cs typeface="+mn-cs"/>
      </a:defRPr>
    </a:lvl3pPr>
    <a:lvl4pPr marL="1371600" algn="l" defTabSz="457200" rtl="0" eaLnBrk="1" latinLnBrk="0" hangingPunct="1">
      <a:defRPr sz="1200" kern="1200">
        <a:solidFill>
          <a:schemeClr val="tx1"/>
        </a:solidFill>
        <a:latin typeface="Lato Regular"/>
        <a:ea typeface="+mn-ea"/>
        <a:cs typeface="+mn-cs"/>
      </a:defRPr>
    </a:lvl4pPr>
    <a:lvl5pPr marL="1828800" algn="l" defTabSz="457200" rtl="0" eaLnBrk="1" latinLnBrk="0" hangingPunct="1">
      <a:defRPr sz="1200" kern="1200">
        <a:solidFill>
          <a:schemeClr val="tx1"/>
        </a:solidFill>
        <a:latin typeface="Lato Regular"/>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line and Subhea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31518" y="686832"/>
            <a:ext cx="7589520" cy="715340"/>
          </a:xfrm>
        </p:spPr>
        <p:txBody>
          <a:bodyPr>
            <a:normAutofit/>
          </a:bodyPr>
          <a:lstStyle>
            <a:lvl1pPr algn="l">
              <a:defRPr sz="4000"/>
            </a:lvl1pPr>
          </a:lstStyle>
          <a:p>
            <a:r>
              <a:rPr lang="en-US" dirty="0"/>
              <a:t>Click to edit master title style</a:t>
            </a:r>
          </a:p>
        </p:txBody>
      </p:sp>
      <p:sp>
        <p:nvSpPr>
          <p:cNvPr id="3" name="Subtitle 2"/>
          <p:cNvSpPr>
            <a:spLocks noGrp="1"/>
          </p:cNvSpPr>
          <p:nvPr>
            <p:ph type="subTitle" idx="1" hasCustomPrompt="1"/>
          </p:nvPr>
        </p:nvSpPr>
        <p:spPr>
          <a:xfrm>
            <a:off x="731520" y="1410992"/>
            <a:ext cx="7589520" cy="952419"/>
          </a:xfrm>
        </p:spPr>
        <p:txBody>
          <a:bodyPr>
            <a:normAutofit/>
          </a:bodyPr>
          <a:lstStyle>
            <a:lvl1pPr marL="0" indent="0" algn="l">
              <a:buNone/>
              <a:defRPr sz="1800">
                <a:solidFill>
                  <a:srgbClr val="364852"/>
                </a:solidFill>
                <a:latin typeface="Noto Serif"/>
                <a:cs typeface="Noto Serif"/>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Text Placeholder 4"/>
          <p:cNvSpPr>
            <a:spLocks noGrp="1"/>
          </p:cNvSpPr>
          <p:nvPr>
            <p:ph type="body" sz="quarter" idx="10" hasCustomPrompt="1"/>
          </p:nvPr>
        </p:nvSpPr>
        <p:spPr>
          <a:xfrm>
            <a:off x="731520" y="2928032"/>
            <a:ext cx="7589520" cy="1468122"/>
          </a:xfrm>
        </p:spPr>
        <p:txBody>
          <a:bodyPr>
            <a:noAutofit/>
          </a:bodyPr>
          <a:lstStyle>
            <a:lvl1pPr marL="0" indent="0">
              <a:buNone/>
              <a:defRPr sz="1800">
                <a:latin typeface="Noto Serif"/>
                <a:cs typeface="Noto Serif"/>
              </a:defRPr>
            </a:lvl1pPr>
            <a:lvl2pPr marL="457200" indent="0">
              <a:buNone/>
              <a:defRPr sz="1800">
                <a:latin typeface="Noto Serif"/>
                <a:cs typeface="Noto Serif"/>
              </a:defRPr>
            </a:lvl2pPr>
            <a:lvl3pPr marL="914400" indent="0">
              <a:buNone/>
              <a:defRPr sz="1800">
                <a:latin typeface="Noto Serif"/>
                <a:cs typeface="Noto Serif"/>
              </a:defRPr>
            </a:lvl3pPr>
            <a:lvl4pPr marL="1371600" indent="0">
              <a:buNone/>
              <a:defRPr sz="1800">
                <a:latin typeface="Noto Serif"/>
                <a:cs typeface="Noto Serif"/>
              </a:defRPr>
            </a:lvl4pPr>
            <a:lvl5pPr marL="1828800" indent="0">
              <a:buNone/>
              <a:defRPr sz="1800">
                <a:latin typeface="Noto Serif"/>
                <a:cs typeface="Noto Serif"/>
              </a:defRPr>
            </a:lvl5pPr>
          </a:lstStyle>
          <a:p>
            <a:pPr lvl="0"/>
            <a:r>
              <a:rPr lang="en-US" dirty="0"/>
              <a:t>Click to edit master text styles</a:t>
            </a:r>
          </a:p>
        </p:txBody>
      </p:sp>
      <p:sp>
        <p:nvSpPr>
          <p:cNvPr id="8" name="Text Placeholder 7"/>
          <p:cNvSpPr>
            <a:spLocks noGrp="1"/>
          </p:cNvSpPr>
          <p:nvPr>
            <p:ph type="body" sz="quarter" idx="11" hasCustomPrompt="1"/>
          </p:nvPr>
        </p:nvSpPr>
        <p:spPr>
          <a:xfrm>
            <a:off x="731520" y="2521744"/>
            <a:ext cx="7589520" cy="344330"/>
          </a:xfrm>
        </p:spPr>
        <p:txBody>
          <a:bodyPr/>
          <a:lstStyle>
            <a:lvl1pPr marL="0" indent="0">
              <a:buNone/>
              <a:defRPr baseline="0">
                <a:solidFill>
                  <a:schemeClr val="accent2"/>
                </a:solidFill>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subhead</a:t>
            </a:r>
          </a:p>
        </p:txBody>
      </p:sp>
      <p:sp>
        <p:nvSpPr>
          <p:cNvPr id="6" name="Slide Number Placeholder 5"/>
          <p:cNvSpPr>
            <a:spLocks noGrp="1"/>
          </p:cNvSpPr>
          <p:nvPr userDrawn="1"/>
        </p:nvSpPr>
        <p:spPr>
          <a:xfrm>
            <a:off x="294746"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659014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hort Drop Quote, La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p:spPr>
        <p:txBody>
          <a:bodyPr/>
          <a:lstStyle/>
          <a:p>
            <a:endParaRPr lang="en-US" dirty="0"/>
          </a:p>
        </p:txBody>
      </p:sp>
      <p:sp>
        <p:nvSpPr>
          <p:cNvPr id="4" name="Title Placeholder 1"/>
          <p:cNvSpPr>
            <a:spLocks noGrp="1"/>
          </p:cNvSpPr>
          <p:nvPr>
            <p:ph type="title" hasCustomPrompt="1"/>
          </p:nvPr>
        </p:nvSpPr>
        <p:spPr>
          <a:xfrm>
            <a:off x="1645920" y="1280160"/>
            <a:ext cx="5943600" cy="2743200"/>
          </a:xfrm>
          <a:prstGeom prst="rect">
            <a:avLst/>
          </a:prstGeom>
        </p:spPr>
        <p:txBody>
          <a:bodyPr vert="horz" lIns="91440" tIns="45720" rIns="91440" bIns="45720" rtlCol="0" anchor="ctr">
            <a:normAutofit/>
          </a:bodyPr>
          <a:lstStyle>
            <a:lvl1pPr marL="228600" indent="-173736" algn="l">
              <a:defRPr baseline="0"/>
            </a:lvl1pPr>
          </a:lstStyle>
          <a:p>
            <a:r>
              <a:rPr lang="en-US" dirty="0"/>
              <a:t>“Click to edit drop quote”</a:t>
            </a:r>
            <a:br>
              <a:rPr lang="en-US" dirty="0"/>
            </a:br>
            <a:endParaRPr lang="en-US" dirty="0"/>
          </a:p>
        </p:txBody>
      </p:sp>
    </p:spTree>
    <p:extLst>
      <p:ext uri="{BB962C8B-B14F-4D97-AF65-F5344CB8AC3E}">
        <p14:creationId xmlns:p14="http://schemas.microsoft.com/office/powerpoint/2010/main" val="4088788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White Box Short Drop Quot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p:spPr>
        <p:txBody>
          <a:bodyPr/>
          <a:lstStyle/>
          <a:p>
            <a:endParaRPr lang="en-US" dirty="0"/>
          </a:p>
        </p:txBody>
      </p:sp>
      <p:sp>
        <p:nvSpPr>
          <p:cNvPr id="4" name="Rectangle 3"/>
          <p:cNvSpPr/>
          <p:nvPr userDrawn="1"/>
        </p:nvSpPr>
        <p:spPr>
          <a:xfrm>
            <a:off x="-1" y="0"/>
            <a:ext cx="9144000" cy="5120640"/>
          </a:xfrm>
          <a:prstGeom prst="rect">
            <a:avLst/>
          </a:prstGeom>
          <a:solidFill>
            <a:schemeClr val="bg1">
              <a:alpha val="7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Regular"/>
            </a:endParaRPr>
          </a:p>
        </p:txBody>
      </p:sp>
      <p:sp>
        <p:nvSpPr>
          <p:cNvPr id="5" name="Title Placeholder 1"/>
          <p:cNvSpPr>
            <a:spLocks noGrp="1"/>
          </p:cNvSpPr>
          <p:nvPr>
            <p:ph type="title" hasCustomPrompt="1"/>
          </p:nvPr>
        </p:nvSpPr>
        <p:spPr>
          <a:xfrm>
            <a:off x="1645920" y="1280160"/>
            <a:ext cx="5943600" cy="2743200"/>
          </a:xfrm>
          <a:prstGeom prst="rect">
            <a:avLst/>
          </a:prstGeom>
        </p:spPr>
        <p:txBody>
          <a:bodyPr vert="horz" lIns="91440" tIns="45720" rIns="91440" bIns="45720" rtlCol="0" anchor="ctr">
            <a:normAutofit/>
          </a:bodyPr>
          <a:lstStyle>
            <a:lvl1pPr marL="228600" indent="-173736" algn="l">
              <a:defRPr baseline="0"/>
            </a:lvl1pPr>
          </a:lstStyle>
          <a:p>
            <a:r>
              <a:rPr lang="en-US" dirty="0"/>
              <a:t>“Click to edit drop quote”</a:t>
            </a:r>
            <a:br>
              <a:rPr lang="en-US" dirty="0"/>
            </a:br>
            <a:endParaRPr lang="en-US" dirty="0"/>
          </a:p>
        </p:txBody>
      </p:sp>
    </p:spTree>
    <p:extLst>
      <p:ext uri="{BB962C8B-B14F-4D97-AF65-F5344CB8AC3E}">
        <p14:creationId xmlns:p14="http://schemas.microsoft.com/office/powerpoint/2010/main" val="1839495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5143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1163359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76185" y="361566"/>
            <a:ext cx="8031317" cy="43652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Tree>
    <p:extLst>
      <p:ext uri="{BB962C8B-B14F-4D97-AF65-F5344CB8AC3E}">
        <p14:creationId xmlns:p14="http://schemas.microsoft.com/office/powerpoint/2010/main" val="87431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Rectangle 1"/>
          <p:cNvSpPr/>
          <p:nvPr userDrawn="1"/>
        </p:nvSpPr>
        <p:spPr>
          <a:xfrm>
            <a:off x="109744" y="4594651"/>
            <a:ext cx="752528" cy="548849"/>
          </a:xfrm>
          <a:prstGeom prst="rect">
            <a:avLst/>
          </a:prstGeom>
          <a:solidFill>
            <a:schemeClr val="bg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0331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y Heading and Subhead w/Logo">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731520" y="731520"/>
            <a:ext cx="7589520" cy="731520"/>
          </a:xfrm>
        </p:spPr>
        <p:txBody>
          <a:bodyPr>
            <a:normAutofit/>
          </a:bodyPr>
          <a:lstStyle>
            <a:lvl1pPr algn="l">
              <a:defRPr sz="4000"/>
            </a:lvl1pPr>
          </a:lstStyle>
          <a:p>
            <a:r>
              <a:rPr lang="en-US" dirty="0"/>
              <a:t>Click to edit master title style</a:t>
            </a:r>
          </a:p>
        </p:txBody>
      </p:sp>
      <p:sp>
        <p:nvSpPr>
          <p:cNvPr id="5" name="Subtitle 2"/>
          <p:cNvSpPr>
            <a:spLocks noGrp="1"/>
          </p:cNvSpPr>
          <p:nvPr>
            <p:ph type="subTitle" idx="1" hasCustomPrompt="1"/>
          </p:nvPr>
        </p:nvSpPr>
        <p:spPr>
          <a:xfrm>
            <a:off x="731520" y="1554480"/>
            <a:ext cx="7589520" cy="952419"/>
          </a:xfrm>
        </p:spPr>
        <p:txBody>
          <a:bodyPr>
            <a:normAutofit/>
          </a:bodyPr>
          <a:lstStyle>
            <a:lvl1pPr marL="0" indent="0" algn="l">
              <a:buNone/>
              <a:defRPr sz="1800">
                <a:solidFill>
                  <a:srgbClr val="FFFFFF"/>
                </a:solidFill>
                <a:latin typeface="Noto Serif"/>
                <a:cs typeface="Noto Serif"/>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Text Placeholder 4"/>
          <p:cNvSpPr>
            <a:spLocks noGrp="1"/>
          </p:cNvSpPr>
          <p:nvPr>
            <p:ph type="body" sz="quarter" idx="10" hasCustomPrompt="1"/>
          </p:nvPr>
        </p:nvSpPr>
        <p:spPr>
          <a:xfrm>
            <a:off x="731520" y="3108960"/>
            <a:ext cx="7589520" cy="1198960"/>
          </a:xfrm>
        </p:spPr>
        <p:txBody>
          <a:bodyPr>
            <a:noAutofit/>
          </a:bodyPr>
          <a:lstStyle>
            <a:lvl1pPr marL="0" indent="0">
              <a:buNone/>
              <a:defRPr sz="1800">
                <a:latin typeface="Noto Serif"/>
                <a:cs typeface="Noto Serif"/>
              </a:defRPr>
            </a:lvl1pPr>
            <a:lvl2pPr marL="457200" indent="0">
              <a:buNone/>
              <a:defRPr sz="1800">
                <a:latin typeface="Noto Serif"/>
                <a:cs typeface="Noto Serif"/>
              </a:defRPr>
            </a:lvl2pPr>
            <a:lvl3pPr marL="914400" indent="0">
              <a:buNone/>
              <a:defRPr sz="1800">
                <a:latin typeface="Noto Serif"/>
                <a:cs typeface="Noto Serif"/>
              </a:defRPr>
            </a:lvl3pPr>
            <a:lvl4pPr marL="1371600" indent="0">
              <a:buNone/>
              <a:defRPr sz="1800">
                <a:latin typeface="Noto Serif"/>
                <a:cs typeface="Noto Serif"/>
              </a:defRPr>
            </a:lvl4pPr>
            <a:lvl5pPr marL="1828800" indent="0">
              <a:buNone/>
              <a:defRPr sz="1800">
                <a:latin typeface="Noto Serif"/>
                <a:cs typeface="Noto Serif"/>
              </a:defRPr>
            </a:lvl5pPr>
          </a:lstStyle>
          <a:p>
            <a:pPr lvl="0"/>
            <a:r>
              <a:rPr lang="en-US" dirty="0"/>
              <a:t>Click to edit master text styles</a:t>
            </a:r>
          </a:p>
        </p:txBody>
      </p:sp>
      <p:sp>
        <p:nvSpPr>
          <p:cNvPr id="7" name="Text Placeholder 7"/>
          <p:cNvSpPr>
            <a:spLocks noGrp="1"/>
          </p:cNvSpPr>
          <p:nvPr>
            <p:ph type="body" sz="quarter" idx="11" hasCustomPrompt="1"/>
          </p:nvPr>
        </p:nvSpPr>
        <p:spPr>
          <a:xfrm>
            <a:off x="731520" y="2651760"/>
            <a:ext cx="7589520" cy="344330"/>
          </a:xfrm>
        </p:spPr>
        <p:txBody>
          <a:bodyPr>
            <a:normAutofit/>
          </a:bodyPr>
          <a:lstStyle>
            <a:lvl1pPr marL="0" indent="0">
              <a:buNone/>
              <a:defRPr sz="2400" baseline="0">
                <a:solidFill>
                  <a:schemeClr val="bg1"/>
                </a:solidFill>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subhead</a:t>
            </a:r>
          </a:p>
        </p:txBody>
      </p:sp>
      <p:sp>
        <p:nvSpPr>
          <p:cNvPr id="8" name="Slide Number Placeholder 5"/>
          <p:cNvSpPr>
            <a:spLocks noGrp="1"/>
          </p:cNvSpPr>
          <p:nvPr userDrawn="1"/>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3611636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y Headline and Bulleted Lis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811362" y="819792"/>
            <a:ext cx="7534430" cy="857250"/>
          </a:xfrm>
          <a:prstGeom prst="rect">
            <a:avLst/>
          </a:prstGeom>
        </p:spPr>
        <p:txBody>
          <a:bodyPr vert="horz" lIns="91440" tIns="45720" rIns="91440" bIns="45720" rtlCol="0" anchor="ctr">
            <a:normAutofit/>
          </a:bodyPr>
          <a:lstStyle/>
          <a:p>
            <a:r>
              <a:rPr lang="en-US" dirty="0"/>
              <a:t>Click to edit master title style</a:t>
            </a:r>
          </a:p>
        </p:txBody>
      </p:sp>
      <p:sp>
        <p:nvSpPr>
          <p:cNvPr id="6" name="Text Placeholder 5"/>
          <p:cNvSpPr>
            <a:spLocks noGrp="1"/>
          </p:cNvSpPr>
          <p:nvPr>
            <p:ph type="body" sz="quarter" idx="10"/>
          </p:nvPr>
        </p:nvSpPr>
        <p:spPr>
          <a:xfrm>
            <a:off x="811214" y="1719067"/>
            <a:ext cx="7534275" cy="2258615"/>
          </a:xfrm>
        </p:spPr>
        <p:txBody>
          <a:bodyPr/>
          <a:lstStyle>
            <a:lvl1pPr>
              <a:lnSpc>
                <a:spcPct val="130000"/>
              </a:lnSpc>
              <a:defRPr/>
            </a:lvl1pPr>
            <a:lvl2pPr>
              <a:lnSpc>
                <a:spcPct val="130000"/>
              </a:lnSpc>
              <a:defRPr/>
            </a:lvl2pPr>
            <a:lvl3pPr>
              <a:lnSpc>
                <a:spcPct val="130000"/>
              </a:lnSpc>
              <a:defRPr/>
            </a:lvl3pPr>
            <a:lvl4pPr>
              <a:lnSpc>
                <a:spcPct val="130000"/>
              </a:lnSpc>
              <a:defRPr/>
            </a:lvl4pPr>
            <a:lvl5pPr>
              <a:lnSpc>
                <a:spcPct val="13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userDrawn="1"/>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3892979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y Short Drop Quote ">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1940215" y="1330576"/>
            <a:ext cx="5585469" cy="2505555"/>
          </a:xfrm>
        </p:spPr>
        <p:txBody>
          <a:bodyPr>
            <a:normAutofit/>
          </a:bodyPr>
          <a:lstStyle>
            <a:lvl1pPr marL="228600" indent="-173736">
              <a:buNone/>
              <a:defRPr sz="4400" b="0" i="0" baseline="0">
                <a:latin typeface="Lato Regular"/>
                <a:cs typeface="Lato Regular"/>
              </a:defRPr>
            </a:lvl1pPr>
            <a:lvl2pPr>
              <a:defRPr b="0" i="0">
                <a:latin typeface="Lato Light"/>
                <a:cs typeface="Lato Light"/>
              </a:defRPr>
            </a:lvl2pPr>
            <a:lvl3pPr>
              <a:defRPr b="0" i="0">
                <a:latin typeface="Lato Light"/>
                <a:cs typeface="Lato Light"/>
              </a:defRPr>
            </a:lvl3pPr>
            <a:lvl4pPr>
              <a:defRPr b="0" i="0">
                <a:latin typeface="Lato Light"/>
                <a:cs typeface="Lato Light"/>
              </a:defRPr>
            </a:lvl4pPr>
            <a:lvl5pPr>
              <a:defRPr b="0" i="0">
                <a:latin typeface="Lato Light"/>
                <a:cs typeface="Lato Light"/>
              </a:defRPr>
            </a:lvl5pPr>
          </a:lstStyle>
          <a:p>
            <a:pPr lvl="0"/>
            <a:r>
              <a:rPr lang="en-US" dirty="0"/>
              <a:t>“Click to edit drop quote style”</a:t>
            </a:r>
          </a:p>
        </p:txBody>
      </p:sp>
      <p:sp>
        <p:nvSpPr>
          <p:cNvPr id="3" name="Slide Number Placeholder 5"/>
          <p:cNvSpPr>
            <a:spLocks noGrp="1"/>
          </p:cNvSpPr>
          <p:nvPr userDrawn="1"/>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16167831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y Blank w/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2586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ay Long Drop Quote, Noto Serif">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731520" y="735095"/>
            <a:ext cx="7589520" cy="3566160"/>
          </a:xfrm>
        </p:spPr>
        <p:txBody>
          <a:bodyPr>
            <a:normAutofit/>
          </a:bodyPr>
          <a:lstStyle>
            <a:lvl1pPr algn="l">
              <a:lnSpc>
                <a:spcPct val="120000"/>
              </a:lnSpc>
              <a:defRPr sz="2800" baseline="0">
                <a:solidFill>
                  <a:schemeClr val="bg1"/>
                </a:solidFill>
                <a:latin typeface="Noto Serif"/>
                <a:cs typeface="Noto Serif"/>
              </a:defRPr>
            </a:lvl1pPr>
          </a:lstStyle>
          <a:p>
            <a:r>
              <a:rPr lang="en-US" dirty="0"/>
              <a:t>Click to add long drop quote. Click to add long drop quote. Click to add long drop quote. Click to add long drop quote. Click to add long drop quote. Click to add long drop quote. Click to add long drop quote. Click to add long drop quote. Click to add long drop quote. Click to add long drop quote.</a:t>
            </a:r>
          </a:p>
        </p:txBody>
      </p:sp>
      <p:sp>
        <p:nvSpPr>
          <p:cNvPr id="4" name="Text Placeholder 4"/>
          <p:cNvSpPr>
            <a:spLocks noGrp="1"/>
          </p:cNvSpPr>
          <p:nvPr>
            <p:ph type="body" sz="quarter" idx="10" hasCustomPrompt="1"/>
          </p:nvPr>
        </p:nvSpPr>
        <p:spPr>
          <a:xfrm>
            <a:off x="731520" y="4389120"/>
            <a:ext cx="4111625" cy="378619"/>
          </a:xfrm>
        </p:spPr>
        <p:txBody>
          <a:bodyPr/>
          <a:lstStyle>
            <a:lvl1pPr marL="0" indent="0">
              <a:buNone/>
              <a:defRPr sz="2000"/>
            </a:lvl1pPr>
          </a:lstStyle>
          <a:p>
            <a:pPr lvl="0"/>
            <a:r>
              <a:rPr lang="en-US" dirty="0"/>
              <a:t>— Click to add attribution</a:t>
            </a:r>
          </a:p>
        </p:txBody>
      </p:sp>
      <p:sp>
        <p:nvSpPr>
          <p:cNvPr id="5" name="Slide Number Placeholder 5"/>
          <p:cNvSpPr>
            <a:spLocks noGrp="1"/>
          </p:cNvSpPr>
          <p:nvPr userDrawn="1"/>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3191244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line and Bulleted Lis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731520" y="731520"/>
            <a:ext cx="7534430" cy="857250"/>
          </a:xfrm>
          <a:prstGeom prst="rect">
            <a:avLst/>
          </a:prstGeom>
        </p:spPr>
        <p:txBody>
          <a:bodyPr vert="horz" lIns="91440" tIns="45720" rIns="91440" bIns="45720" rtlCol="0" anchor="ctr">
            <a:normAutofit/>
          </a:bodyPr>
          <a:lstStyle>
            <a:lvl1pPr algn="l">
              <a:defRPr sz="4000"/>
            </a:lvl1pPr>
          </a:lstStyle>
          <a:p>
            <a:r>
              <a:rPr lang="en-US" dirty="0"/>
              <a:t>Click to edit master title style</a:t>
            </a:r>
          </a:p>
        </p:txBody>
      </p:sp>
      <p:sp>
        <p:nvSpPr>
          <p:cNvPr id="6" name="Text Placeholder 5"/>
          <p:cNvSpPr>
            <a:spLocks noGrp="1"/>
          </p:cNvSpPr>
          <p:nvPr>
            <p:ph type="body" sz="quarter" idx="10"/>
          </p:nvPr>
        </p:nvSpPr>
        <p:spPr>
          <a:xfrm>
            <a:off x="731520" y="1737710"/>
            <a:ext cx="7534275" cy="2681889"/>
          </a:xfrm>
        </p:spPr>
        <p:txBody>
          <a:bodyPr/>
          <a:lstStyle>
            <a:lvl1pPr>
              <a:lnSpc>
                <a:spcPct val="130000"/>
              </a:lnSpc>
              <a:defRPr>
                <a:latin typeface="Noto Serif"/>
                <a:cs typeface="Noto Serif"/>
              </a:defRPr>
            </a:lvl1pPr>
            <a:lvl2pPr>
              <a:lnSpc>
                <a:spcPct val="130000"/>
              </a:lnSpc>
              <a:defRPr>
                <a:latin typeface="Noto Serif"/>
                <a:cs typeface="Noto Serif"/>
              </a:defRPr>
            </a:lvl2pPr>
            <a:lvl3pPr>
              <a:lnSpc>
                <a:spcPct val="130000"/>
              </a:lnSpc>
              <a:defRPr>
                <a:latin typeface="Noto Serif"/>
                <a:cs typeface="Noto Serif"/>
              </a:defRPr>
            </a:lvl3pPr>
            <a:lvl4pPr>
              <a:lnSpc>
                <a:spcPct val="130000"/>
              </a:lnSpc>
              <a:defRPr>
                <a:latin typeface="Noto Serif"/>
                <a:cs typeface="Noto Serif"/>
              </a:defRPr>
            </a:lvl4pPr>
            <a:lvl5pPr>
              <a:lnSpc>
                <a:spcPct val="130000"/>
              </a:lnSpc>
              <a:defRPr>
                <a:latin typeface="Noto Serif"/>
                <a:cs typeface="Noto Seri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userDrawn="1"/>
        </p:nvSpPr>
        <p:spPr>
          <a:xfrm>
            <a:off x="294746"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1834747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Grey Blank">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64852"/>
              </a:solidFill>
              <a:latin typeface="Lato Regular"/>
            </a:endParaRPr>
          </a:p>
        </p:txBody>
      </p:sp>
    </p:spTree>
    <p:extLst>
      <p:ext uri="{BB962C8B-B14F-4D97-AF65-F5344CB8AC3E}">
        <p14:creationId xmlns:p14="http://schemas.microsoft.com/office/powerpoint/2010/main" val="719086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de Photo and Bullet Text w/Logo">
    <p:spTree>
      <p:nvGrpSpPr>
        <p:cNvPr id="1" name=""/>
        <p:cNvGrpSpPr/>
        <p:nvPr/>
      </p:nvGrpSpPr>
      <p:grpSpPr>
        <a:xfrm>
          <a:off x="0" y="0"/>
          <a:ext cx="0" cy="0"/>
          <a:chOff x="0" y="0"/>
          <a:chExt cx="0" cy="0"/>
        </a:xfrm>
      </p:grpSpPr>
      <p:sp>
        <p:nvSpPr>
          <p:cNvPr id="8" name="Picture Placeholder 2"/>
          <p:cNvSpPr>
            <a:spLocks noGrp="1"/>
          </p:cNvSpPr>
          <p:nvPr>
            <p:ph type="pic" idx="1"/>
          </p:nvPr>
        </p:nvSpPr>
        <p:spPr>
          <a:xfrm>
            <a:off x="1" y="1"/>
            <a:ext cx="1828800" cy="514629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Placeholder 1"/>
          <p:cNvSpPr>
            <a:spLocks noGrp="1"/>
          </p:cNvSpPr>
          <p:nvPr>
            <p:ph type="title" hasCustomPrompt="1"/>
          </p:nvPr>
        </p:nvSpPr>
        <p:spPr>
          <a:xfrm>
            <a:off x="2344615" y="837776"/>
            <a:ext cx="6298163" cy="564396"/>
          </a:xfrm>
          <a:prstGeom prst="rect">
            <a:avLst/>
          </a:prstGeom>
        </p:spPr>
        <p:txBody>
          <a:bodyPr vert="horz" lIns="91440" tIns="45720" rIns="91440" bIns="45720" rtlCol="0" anchor="ctr">
            <a:noAutofit/>
          </a:bodyPr>
          <a:lstStyle>
            <a:lvl1pPr algn="l">
              <a:defRPr sz="3600"/>
            </a:lvl1pPr>
          </a:lstStyle>
          <a:p>
            <a:r>
              <a:rPr lang="en-US" dirty="0"/>
              <a:t>Click to edit master title style</a:t>
            </a:r>
          </a:p>
        </p:txBody>
      </p:sp>
      <p:sp>
        <p:nvSpPr>
          <p:cNvPr id="10" name="Text Placeholder 2"/>
          <p:cNvSpPr>
            <a:spLocks noGrp="1"/>
          </p:cNvSpPr>
          <p:nvPr>
            <p:ph idx="10" hasCustomPrompt="1"/>
          </p:nvPr>
        </p:nvSpPr>
        <p:spPr>
          <a:xfrm>
            <a:off x="2344615" y="1481539"/>
            <a:ext cx="6298163" cy="2902891"/>
          </a:xfrm>
          <a:prstGeom prst="rect">
            <a:avLst/>
          </a:prstGeom>
        </p:spPr>
        <p:txBody>
          <a:bodyPr vert="horz" lIns="91440" tIns="45720" rIns="91440" bIns="45720" rtlCol="0">
            <a:normAutofit/>
          </a:bodyPr>
          <a:lstStyle>
            <a:lvl1pPr>
              <a:lnSpc>
                <a:spcPct val="130000"/>
              </a:lnSpc>
              <a:defRPr sz="2000">
                <a:latin typeface="Noto Serif"/>
                <a:cs typeface="Noto Serif"/>
              </a:defRPr>
            </a:lvl1pPr>
            <a:lvl2pPr>
              <a:lnSpc>
                <a:spcPct val="130000"/>
              </a:lnSpc>
              <a:defRPr sz="2000">
                <a:latin typeface="Noto Serif"/>
                <a:cs typeface="Noto Serif"/>
              </a:defRPr>
            </a:lvl2pPr>
            <a:lvl3pPr>
              <a:lnSpc>
                <a:spcPct val="130000"/>
              </a:lnSpc>
              <a:defRPr sz="2000">
                <a:latin typeface="Noto Serif"/>
                <a:cs typeface="Noto Serif"/>
              </a:defRPr>
            </a:lvl3pPr>
            <a:lvl4pPr>
              <a:lnSpc>
                <a:spcPct val="130000"/>
              </a:lnSpc>
              <a:defRPr sz="2000">
                <a:latin typeface="Noto Serif"/>
                <a:cs typeface="Noto Serif"/>
              </a:defRPr>
            </a:lvl4pPr>
            <a:lvl5pPr>
              <a:lnSpc>
                <a:spcPct val="130000"/>
              </a:lnSpc>
              <a:defRPr sz="2000">
                <a:latin typeface="Noto Serif"/>
                <a:cs typeface="Noto Seri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userDrawn="1"/>
        </p:nvSpPr>
        <p:spPr>
          <a:xfrm>
            <a:off x="294746"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rPr>
              <a:pPr algn="l"/>
              <a:t>‹#›</a:t>
            </a:fld>
            <a:endParaRPr lang="en-US" sz="1200" dirty="0">
              <a:solidFill>
                <a:schemeClr val="tx2"/>
              </a:solidFill>
            </a:endParaRPr>
          </a:p>
        </p:txBody>
      </p:sp>
    </p:spTree>
    <p:extLst>
      <p:ext uri="{BB962C8B-B14F-4D97-AF65-F5344CB8AC3E}">
        <p14:creationId xmlns:p14="http://schemas.microsoft.com/office/powerpoint/2010/main" val="3761858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lumn Bulleted Lis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520" y="731520"/>
            <a:ext cx="7589520" cy="621158"/>
          </a:xfrm>
        </p:spPr>
        <p:txBody>
          <a:bodyPr>
            <a:normAutofit/>
          </a:bodyPr>
          <a:lstStyle>
            <a:lvl1pPr algn="l">
              <a:defRPr sz="4000"/>
            </a:lvl1pPr>
          </a:lstStyle>
          <a:p>
            <a:r>
              <a:rPr lang="en-US" dirty="0"/>
              <a:t>Click to edit master title style</a:t>
            </a:r>
          </a:p>
        </p:txBody>
      </p:sp>
      <p:sp>
        <p:nvSpPr>
          <p:cNvPr id="3" name="Content Placeholder 2"/>
          <p:cNvSpPr>
            <a:spLocks noGrp="1"/>
          </p:cNvSpPr>
          <p:nvPr>
            <p:ph sz="half" idx="1" hasCustomPrompt="1"/>
          </p:nvPr>
        </p:nvSpPr>
        <p:spPr>
          <a:xfrm>
            <a:off x="731520" y="1453662"/>
            <a:ext cx="3657600" cy="2919046"/>
          </a:xfrm>
        </p:spPr>
        <p:txBody>
          <a:bodyPr>
            <a:normAutofit/>
          </a:bodyPr>
          <a:lstStyle>
            <a:lvl1pPr>
              <a:defRPr sz="2000" b="0" i="0">
                <a:latin typeface="Noto Serif"/>
                <a:cs typeface="Noto Serif"/>
              </a:defRPr>
            </a:lvl1pPr>
            <a:lvl2pPr>
              <a:defRPr sz="2000" b="0" i="0">
                <a:latin typeface="Noto Serif"/>
                <a:cs typeface="Noto Serif"/>
              </a:defRPr>
            </a:lvl2pPr>
            <a:lvl3pPr>
              <a:defRPr sz="2000" b="0" i="0">
                <a:latin typeface="Noto Serif"/>
                <a:cs typeface="Noto Serif"/>
              </a:defRPr>
            </a:lvl3pPr>
            <a:lvl4pPr>
              <a:defRPr sz="2000" b="0" i="0">
                <a:latin typeface="Noto Serif"/>
                <a:cs typeface="Noto Serif"/>
              </a:defRPr>
            </a:lvl4pPr>
            <a:lvl5pPr>
              <a:defRPr sz="2000" b="0" i="0">
                <a:latin typeface="Noto Serif"/>
                <a:cs typeface="Noto Serif"/>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63440" y="1453662"/>
            <a:ext cx="3657600" cy="2919045"/>
          </a:xfrm>
        </p:spPr>
        <p:txBody>
          <a:bodyPr>
            <a:normAutofit/>
          </a:bodyPr>
          <a:lstStyle>
            <a:lvl1pPr>
              <a:defRPr sz="2000">
                <a:latin typeface="Noto Serif"/>
                <a:cs typeface="Noto Serif"/>
              </a:defRPr>
            </a:lvl1pPr>
            <a:lvl2pPr>
              <a:defRPr sz="2000">
                <a:latin typeface="Noto Serif"/>
                <a:cs typeface="Noto Serif"/>
              </a:defRPr>
            </a:lvl2pPr>
            <a:lvl3pPr>
              <a:defRPr sz="2000">
                <a:latin typeface="Noto Serif"/>
                <a:cs typeface="Noto Serif"/>
              </a:defRPr>
            </a:lvl3pPr>
            <a:lvl4pPr>
              <a:defRPr sz="2000">
                <a:latin typeface="Noto Serif"/>
                <a:cs typeface="Noto Serif"/>
              </a:defRPr>
            </a:lvl4pPr>
            <a:lvl5pPr>
              <a:defRPr sz="2000">
                <a:latin typeface="Noto Serif"/>
                <a:cs typeface="Noto Serif"/>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userDrawn="1"/>
        </p:nvSpPr>
        <p:spPr>
          <a:xfrm>
            <a:off x="294746"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1960329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ject Slide w/Logo">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914400" y="890686"/>
            <a:ext cx="7315200" cy="3482022"/>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3" name="Text Placeholder 2"/>
          <p:cNvSpPr>
            <a:spLocks noGrp="1"/>
          </p:cNvSpPr>
          <p:nvPr>
            <p:ph type="body" sz="quarter" idx="10" hasCustomPrompt="1"/>
          </p:nvPr>
        </p:nvSpPr>
        <p:spPr>
          <a:xfrm>
            <a:off x="548640" y="365760"/>
            <a:ext cx="4597400" cy="335414"/>
          </a:xfrm>
        </p:spPr>
        <p:txBody>
          <a:bodyPr/>
          <a:lstStyle>
            <a:lvl1pPr marL="0" indent="0">
              <a:buNone/>
              <a:defRPr b="0" i="0">
                <a:solidFill>
                  <a:schemeClr val="accent4"/>
                </a:solidFill>
                <a:latin typeface="Lato Regular"/>
                <a:cs typeface="Lato Regular"/>
              </a:defRPr>
            </a:lvl1pPr>
            <a:lvl2pPr marL="457200" indent="0">
              <a:buNone/>
              <a:defRPr/>
            </a:lvl2pPr>
            <a:lvl3pPr marL="914400" indent="0">
              <a:buNone/>
              <a:defRPr/>
            </a:lvl3pPr>
            <a:lvl4pPr marL="1371600" indent="0">
              <a:buNone/>
              <a:defRPr/>
            </a:lvl4pPr>
          </a:lstStyle>
          <a:p>
            <a:pPr lvl="0"/>
            <a:r>
              <a:rPr lang="en-US" dirty="0"/>
              <a:t>Title of Object</a:t>
            </a:r>
          </a:p>
        </p:txBody>
      </p:sp>
      <p:sp>
        <p:nvSpPr>
          <p:cNvPr id="4" name="Slide Number Placeholder 5"/>
          <p:cNvSpPr>
            <a:spLocks noGrp="1"/>
          </p:cNvSpPr>
          <p:nvPr userDrawn="1"/>
        </p:nvSpPr>
        <p:spPr>
          <a:xfrm>
            <a:off x="294746"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2723205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hort Drop Quote, Lato ">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1230923" y="1266091"/>
            <a:ext cx="6766560" cy="2743200"/>
          </a:xfrm>
          <a:prstGeom prst="rect">
            <a:avLst/>
          </a:prstGeom>
        </p:spPr>
        <p:txBody>
          <a:bodyPr vert="horz" lIns="91440" tIns="45720" rIns="91440" bIns="45720" rtlCol="0" anchor="ctr">
            <a:normAutofit/>
          </a:bodyPr>
          <a:lstStyle>
            <a:lvl1pPr marL="228600" indent="-173736" algn="l">
              <a:defRPr baseline="0"/>
            </a:lvl1pPr>
          </a:lstStyle>
          <a:p>
            <a:r>
              <a:rPr lang="en-US" dirty="0"/>
              <a:t>“Click to add short drop quote”</a:t>
            </a:r>
            <a:br>
              <a:rPr lang="en-US" dirty="0"/>
            </a:br>
            <a:endParaRPr lang="en-US" dirty="0"/>
          </a:p>
        </p:txBody>
      </p:sp>
      <p:sp>
        <p:nvSpPr>
          <p:cNvPr id="3" name="Slide Number Placeholder 5"/>
          <p:cNvSpPr>
            <a:spLocks noGrp="1"/>
          </p:cNvSpPr>
          <p:nvPr userDrawn="1"/>
        </p:nvSpPr>
        <p:spPr>
          <a:xfrm>
            <a:off x="294746" y="4601719"/>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1121902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nger Drop Quote, Noto Serif">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520" y="735093"/>
            <a:ext cx="7589520" cy="3520384"/>
          </a:xfrm>
        </p:spPr>
        <p:txBody>
          <a:bodyPr>
            <a:normAutofit/>
          </a:bodyPr>
          <a:lstStyle>
            <a:lvl1pPr algn="l">
              <a:lnSpc>
                <a:spcPct val="120000"/>
              </a:lnSpc>
              <a:defRPr sz="2800" baseline="0">
                <a:solidFill>
                  <a:schemeClr val="tx1"/>
                </a:solidFill>
                <a:latin typeface="Noto Serif"/>
                <a:cs typeface="Noto Serif"/>
              </a:defRPr>
            </a:lvl1pPr>
          </a:lstStyle>
          <a:p>
            <a:r>
              <a:rPr lang="en-US" dirty="0"/>
              <a:t>Click to add long drop quote. Click to add long drop quote. Click to add long drop quote. Click to add long drop quote. Click to add long drop quote. Click to add long drop quote. Click to add long drop quote. Click to add long drop quote. Click to add long drop quote. Click to add long drop quote.</a:t>
            </a:r>
          </a:p>
        </p:txBody>
      </p:sp>
      <p:sp>
        <p:nvSpPr>
          <p:cNvPr id="5" name="Text Placeholder 4"/>
          <p:cNvSpPr>
            <a:spLocks noGrp="1"/>
          </p:cNvSpPr>
          <p:nvPr>
            <p:ph type="body" sz="quarter" idx="10" hasCustomPrompt="1"/>
          </p:nvPr>
        </p:nvSpPr>
        <p:spPr>
          <a:xfrm>
            <a:off x="731520" y="4368481"/>
            <a:ext cx="4111625" cy="378619"/>
          </a:xfrm>
        </p:spPr>
        <p:txBody>
          <a:bodyPr/>
          <a:lstStyle>
            <a:lvl1pPr marL="0" indent="0">
              <a:buNone/>
              <a:defRPr sz="2000"/>
            </a:lvl1pPr>
          </a:lstStyle>
          <a:p>
            <a:pPr lvl="0"/>
            <a:r>
              <a:rPr lang="en-US" dirty="0"/>
              <a:t>— Click to add attribution</a:t>
            </a:r>
          </a:p>
        </p:txBody>
      </p:sp>
      <p:sp>
        <p:nvSpPr>
          <p:cNvPr id="4" name="Slide Number Placeholder 5"/>
          <p:cNvSpPr>
            <a:spLocks noGrp="1"/>
          </p:cNvSpPr>
          <p:nvPr userDrawn="1"/>
        </p:nvSpPr>
        <p:spPr>
          <a:xfrm>
            <a:off x="294746"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1642842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Headline and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520" y="731520"/>
            <a:ext cx="7604983" cy="621158"/>
          </a:xfrm>
        </p:spPr>
        <p:txBody>
          <a:bodyPr>
            <a:noAutofit/>
          </a:bodyPr>
          <a:lstStyle>
            <a:lvl1pPr algn="l">
              <a:defRPr sz="4000"/>
            </a:lvl1pPr>
          </a:lstStyle>
          <a:p>
            <a:r>
              <a:rPr lang="en-US" dirty="0"/>
              <a:t>Click to edit title style</a:t>
            </a:r>
          </a:p>
        </p:txBody>
      </p:sp>
      <p:sp>
        <p:nvSpPr>
          <p:cNvPr id="4" name="Slide Number Placeholder 5"/>
          <p:cNvSpPr>
            <a:spLocks noGrp="1"/>
          </p:cNvSpPr>
          <p:nvPr userDrawn="1"/>
        </p:nvSpPr>
        <p:spPr>
          <a:xfrm>
            <a:off x="294746"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2172137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w/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8709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2.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3.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731520"/>
            <a:ext cx="7604983" cy="62115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31520" y="1645920"/>
            <a:ext cx="7604983" cy="2744799"/>
          </a:xfrm>
          <a:prstGeom prst="rect">
            <a:avLst/>
          </a:prstGeom>
        </p:spPr>
        <p:txBody>
          <a:bodyPr vert="horz" lIns="91440" tIns="45720" rIns="91440" bIns="45720" rtlCol="0">
            <a:normAutofit/>
          </a:bodyPr>
          <a:lstStyle/>
          <a:p>
            <a:pPr lvl="0"/>
            <a:r>
              <a:rPr lang="en-US" dirty="0"/>
              <a:t>Click to edit master text style</a:t>
            </a:r>
          </a:p>
        </p:txBody>
      </p:sp>
      <p:pic>
        <p:nvPicPr>
          <p:cNvPr id="6" name="Picture 5" descr="OHSU-RGB-1CGRAY-POS.eps"/>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8408482" y="4208899"/>
            <a:ext cx="430860" cy="739091"/>
          </a:xfrm>
          <a:prstGeom prst="rect">
            <a:avLst/>
          </a:prstGeom>
        </p:spPr>
      </p:pic>
    </p:spTree>
    <p:extLst>
      <p:ext uri="{BB962C8B-B14F-4D97-AF65-F5344CB8AC3E}">
        <p14:creationId xmlns:p14="http://schemas.microsoft.com/office/powerpoint/2010/main" val="3191492143"/>
      </p:ext>
    </p:extLst>
  </p:cSld>
  <p:clrMap bg1="lt1" tx1="dk1" bg2="lt2" tx2="dk2" accent1="accent1" accent2="accent2" accent3="accent3" accent4="accent4" accent5="accent5" accent6="accent6" hlink="hlink" folHlink="folHlink"/>
  <p:sldLayoutIdLst>
    <p:sldLayoutId id="2147483659" r:id="rId1"/>
    <p:sldLayoutId id="2147483687" r:id="rId2"/>
    <p:sldLayoutId id="2147483649" r:id="rId3"/>
    <p:sldLayoutId id="2147483662" r:id="rId4"/>
    <p:sldLayoutId id="2147483650" r:id="rId5"/>
    <p:sldLayoutId id="2147483669" r:id="rId6"/>
    <p:sldLayoutId id="2147483685" r:id="rId7"/>
    <p:sldLayoutId id="2147483689" r:id="rId8"/>
    <p:sldLayoutId id="2147483679" r:id="rId9"/>
  </p:sldLayoutIdLst>
  <p:hf hdr="0"/>
  <p:txStyles>
    <p:titleStyle>
      <a:lvl1pPr algn="ctr" defTabSz="457200" rtl="0" eaLnBrk="1" latinLnBrk="0" hangingPunct="1">
        <a:spcBef>
          <a:spcPct val="0"/>
        </a:spcBef>
        <a:buNone/>
        <a:defRPr sz="4400" b="0" i="0" kern="1200">
          <a:solidFill>
            <a:schemeClr val="accent3"/>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Noto Serif"/>
          <a:ea typeface="+mn-ea"/>
          <a:cs typeface="Noto Serif"/>
        </a:defRPr>
      </a:lvl1pPr>
      <a:lvl2pPr marL="742950" indent="-285750" algn="l" defTabSz="457200" rtl="0" eaLnBrk="1" latinLnBrk="0" hangingPunct="1">
        <a:spcBef>
          <a:spcPct val="20000"/>
        </a:spcBef>
        <a:buFont typeface="Arial"/>
        <a:buChar char="–"/>
        <a:defRPr sz="2400" kern="1200">
          <a:solidFill>
            <a:schemeClr val="tx1"/>
          </a:solidFill>
          <a:latin typeface="Lato Regular"/>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Lato Regular"/>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Lato Regular"/>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Lato Regular"/>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19" y="731520"/>
            <a:ext cx="758952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31519" y="1737360"/>
            <a:ext cx="7589520" cy="30504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8897588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67" r:id="rId3"/>
    <p:sldLayoutId id="2147483668" r:id="rId4"/>
    <p:sldLayoutId id="2147483670" r:id="rId5"/>
  </p:sldLayoutIdLst>
  <p:hf hdr="0"/>
  <p:txStyles>
    <p:titleStyle>
      <a:lvl1pPr algn="l" defTabSz="457200" rtl="0" eaLnBrk="1" latinLnBrk="0" hangingPunct="1">
        <a:spcBef>
          <a:spcPct val="0"/>
        </a:spcBef>
        <a:buNone/>
        <a:defRPr sz="4000" b="0" i="0" kern="1200">
          <a:solidFill>
            <a:schemeClr val="accent3"/>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3200" b="0" i="0" kern="1200">
          <a:solidFill>
            <a:srgbClr val="364852"/>
          </a:solidFill>
          <a:latin typeface="Noto Serif" panose="02020600060500020200" pitchFamily="18" charset="0"/>
          <a:ea typeface="Noto Serif" panose="02020600060500020200" pitchFamily="18" charset="0"/>
          <a:cs typeface="Noto Serif" panose="02020600060500020200" pitchFamily="18" charset="0"/>
        </a:defRPr>
      </a:lvl1pPr>
      <a:lvl2pPr marL="742950" indent="-285750" algn="l" defTabSz="457200" rtl="0" eaLnBrk="1" latinLnBrk="0" hangingPunct="1">
        <a:spcBef>
          <a:spcPct val="20000"/>
        </a:spcBef>
        <a:buFont typeface="Arial"/>
        <a:buChar char="–"/>
        <a:defRPr sz="2800" b="0" i="0" kern="1200">
          <a:solidFill>
            <a:srgbClr val="364852"/>
          </a:solidFill>
          <a:latin typeface="Noto Serif" panose="02020600060500020200" pitchFamily="18" charset="0"/>
          <a:ea typeface="Noto Serif" panose="02020600060500020200" pitchFamily="18" charset="0"/>
          <a:cs typeface="Noto Serif" panose="02020600060500020200" pitchFamily="18" charset="0"/>
        </a:defRPr>
      </a:lvl2pPr>
      <a:lvl3pPr marL="1143000" indent="-228600" algn="l" defTabSz="457200" rtl="0" eaLnBrk="1" latinLnBrk="0" hangingPunct="1">
        <a:spcBef>
          <a:spcPct val="20000"/>
        </a:spcBef>
        <a:buFont typeface="Arial"/>
        <a:buChar char="•"/>
        <a:defRPr sz="2400" b="0" i="0" kern="1200">
          <a:solidFill>
            <a:srgbClr val="364852"/>
          </a:solidFill>
          <a:latin typeface="Noto Serif" panose="02020600060500020200" pitchFamily="18" charset="0"/>
          <a:ea typeface="Noto Serif" panose="02020600060500020200" pitchFamily="18" charset="0"/>
          <a:cs typeface="Noto Serif" panose="02020600060500020200" pitchFamily="18" charset="0"/>
        </a:defRPr>
      </a:lvl3pPr>
      <a:lvl4pPr marL="1600200" indent="-228600" algn="l" defTabSz="457200" rtl="0" eaLnBrk="1" latinLnBrk="0" hangingPunct="1">
        <a:spcBef>
          <a:spcPct val="20000"/>
        </a:spcBef>
        <a:buFont typeface="Arial"/>
        <a:buChar char="–"/>
        <a:defRPr sz="2000" b="0" i="0" kern="1200">
          <a:solidFill>
            <a:srgbClr val="364852"/>
          </a:solidFill>
          <a:latin typeface="Noto Serif" panose="02020600060500020200" pitchFamily="18" charset="0"/>
          <a:ea typeface="Noto Serif" panose="02020600060500020200" pitchFamily="18" charset="0"/>
          <a:cs typeface="Noto Serif" panose="02020600060500020200" pitchFamily="18" charset="0"/>
        </a:defRPr>
      </a:lvl4pPr>
      <a:lvl5pPr marL="2057400" indent="-228600" algn="l" defTabSz="457200" rtl="0" eaLnBrk="1" latinLnBrk="0" hangingPunct="1">
        <a:spcBef>
          <a:spcPct val="20000"/>
        </a:spcBef>
        <a:buFont typeface="Arial"/>
        <a:buChar char="»"/>
        <a:defRPr sz="2000" b="0" i="0" kern="1200">
          <a:solidFill>
            <a:srgbClr val="364852"/>
          </a:solidFill>
          <a:latin typeface="Noto Serif" panose="02020600060500020200" pitchFamily="18" charset="0"/>
          <a:ea typeface="Noto Serif" panose="02020600060500020200" pitchFamily="18" charset="0"/>
          <a:cs typeface="Noto Serif" panose="02020600060500020200"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514350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64852"/>
              </a:solidFill>
              <a:latin typeface="Lato Regular"/>
            </a:endParaRPr>
          </a:p>
        </p:txBody>
      </p:sp>
      <p:sp>
        <p:nvSpPr>
          <p:cNvPr id="2" name="Title Placeholder 1"/>
          <p:cNvSpPr>
            <a:spLocks noGrp="1"/>
          </p:cNvSpPr>
          <p:nvPr>
            <p:ph type="title"/>
          </p:nvPr>
        </p:nvSpPr>
        <p:spPr>
          <a:xfrm>
            <a:off x="731520" y="731520"/>
            <a:ext cx="758952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31520" y="1737360"/>
            <a:ext cx="7589520" cy="25603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OHSU-REV.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449487" y="4207326"/>
            <a:ext cx="432452" cy="740664"/>
          </a:xfrm>
          <a:prstGeom prst="rect">
            <a:avLst/>
          </a:prstGeom>
        </p:spPr>
      </p:pic>
    </p:spTree>
    <p:extLst>
      <p:ext uri="{BB962C8B-B14F-4D97-AF65-F5344CB8AC3E}">
        <p14:creationId xmlns:p14="http://schemas.microsoft.com/office/powerpoint/2010/main" val="1399091007"/>
      </p:ext>
    </p:extLst>
  </p:cSld>
  <p:clrMap bg1="lt1" tx1="dk1" bg2="lt2" tx2="dk2" accent1="accent1" accent2="accent2" accent3="accent3" accent4="accent4" accent5="accent5" accent6="accent6" hlink="hlink" folHlink="folHlink"/>
  <p:sldLayoutIdLst>
    <p:sldLayoutId id="2147483681" r:id="rId1"/>
    <p:sldLayoutId id="2147483688" r:id="rId2"/>
    <p:sldLayoutId id="2147483674" r:id="rId3"/>
    <p:sldLayoutId id="2147483682" r:id="rId4"/>
    <p:sldLayoutId id="2147483686" r:id="rId5"/>
  </p:sldLayoutIdLst>
  <p:hf hdr="0"/>
  <p:txStyles>
    <p:titleStyle>
      <a:lvl1pPr algn="l" defTabSz="457200" rtl="0" eaLnBrk="1" latinLnBrk="0" hangingPunct="1">
        <a:spcBef>
          <a:spcPct val="0"/>
        </a:spcBef>
        <a:buNone/>
        <a:defRPr sz="4000" b="0" i="0" kern="1200">
          <a:solidFill>
            <a:schemeClr val="bg1"/>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1pPr>
      <a:lvl2pPr marL="742950" indent="-28575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2pPr>
      <a:lvl3pPr marL="11430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3pPr>
      <a:lvl4pPr marL="16002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4pPr>
      <a:lvl5pPr marL="20574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514350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64852"/>
              </a:solidFill>
              <a:latin typeface="Lato Regular"/>
            </a:endParaRPr>
          </a:p>
        </p:txBody>
      </p:sp>
      <p:sp>
        <p:nvSpPr>
          <p:cNvPr id="2" name="Title Placeholder 1"/>
          <p:cNvSpPr>
            <a:spLocks noGrp="1"/>
          </p:cNvSpPr>
          <p:nvPr>
            <p:ph type="title"/>
          </p:nvPr>
        </p:nvSpPr>
        <p:spPr>
          <a:xfrm>
            <a:off x="731520" y="731520"/>
            <a:ext cx="7589520" cy="857250"/>
          </a:xfrm>
          <a:prstGeom prst="rect">
            <a:avLst/>
          </a:prstGeom>
          <a:ln>
            <a:noFill/>
          </a:ln>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31520" y="1645920"/>
            <a:ext cx="7589520" cy="304164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7055342"/>
      </p:ext>
    </p:extLst>
  </p:cSld>
  <p:clrMap bg1="lt1" tx1="dk1" bg2="lt2" tx2="dk2" accent1="accent1" accent2="accent2" accent3="accent3" accent4="accent4" accent5="accent5" accent6="accent6" hlink="hlink" folHlink="folHlink"/>
  <p:sldLayoutIdLst>
    <p:sldLayoutId id="2147483678" r:id="rId1"/>
  </p:sldLayoutIdLst>
  <p:hf hdr="0"/>
  <p:txStyles>
    <p:titleStyle>
      <a:lvl1pPr algn="l" defTabSz="457200" rtl="0" eaLnBrk="1" latinLnBrk="0" hangingPunct="1">
        <a:spcBef>
          <a:spcPct val="0"/>
        </a:spcBef>
        <a:buNone/>
        <a:defRPr sz="4000" b="0" i="0" kern="1200">
          <a:solidFill>
            <a:schemeClr val="bg1"/>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1pPr>
      <a:lvl2pPr marL="742950" indent="-28575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2pPr>
      <a:lvl3pPr marL="11430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3pPr>
      <a:lvl4pPr marL="16002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4pPr>
      <a:lvl5pPr marL="20574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15429" y="0"/>
            <a:ext cx="6298163" cy="564396"/>
          </a:xfrm>
        </p:spPr>
        <p:txBody>
          <a:bodyPr/>
          <a:lstStyle/>
          <a:p>
            <a:r>
              <a:rPr lang="en-US" sz="2000" dirty="0"/>
              <a:t>Spring Edition Faculty: Anu Brixey, MD</a:t>
            </a:r>
          </a:p>
        </p:txBody>
      </p:sp>
      <p:sp>
        <p:nvSpPr>
          <p:cNvPr id="4" name="Content Placeholder 3"/>
          <p:cNvSpPr>
            <a:spLocks noGrp="1"/>
          </p:cNvSpPr>
          <p:nvPr>
            <p:ph idx="10"/>
          </p:nvPr>
        </p:nvSpPr>
        <p:spPr>
          <a:xfrm>
            <a:off x="1937856" y="564396"/>
            <a:ext cx="6946083" cy="3708378"/>
          </a:xfrm>
        </p:spPr>
        <p:txBody>
          <a:bodyPr wrap="square">
            <a:noAutofit/>
          </a:bodyPr>
          <a:lstStyle/>
          <a:p>
            <a:pPr marL="91440" indent="0">
              <a:lnSpc>
                <a:spcPct val="150000"/>
              </a:lnSpc>
              <a:spcBef>
                <a:spcPts val="0"/>
              </a:spcBef>
              <a:spcAft>
                <a:spcPts val="600"/>
              </a:spcAft>
              <a:buSzPct val="120000"/>
              <a:buNone/>
            </a:pPr>
            <a:r>
              <a:rPr lang="en-US" sz="800" dirty="0"/>
              <a:t>Dr. Anu Brixey, the founder and first chair of the Women in Radiology Group at OHSU, is this quarter’s bonus faculty featured in our women in spotlight series! Dr. Brixey is a highly accomplished cardiothoracic imager, but her pathway to radiology has been anything but linear! Originally from Sacramento, Anu attended The University of California, Berkley where she double majored in molecular and cell biology as well as rhetoric. In fact, Anu has been interested in public speaking ever since grade school. She feels studying rhetoric has contributed to her success not only as a presenter and radiologist but also as a persuasive negotiator (both at work and at home)!</a:t>
            </a:r>
          </a:p>
          <a:p>
            <a:pPr marL="91440" indent="0">
              <a:lnSpc>
                <a:spcPct val="150000"/>
              </a:lnSpc>
              <a:spcBef>
                <a:spcPts val="0"/>
              </a:spcBef>
              <a:spcAft>
                <a:spcPts val="600"/>
              </a:spcAft>
              <a:buSzPct val="120000"/>
              <a:buNone/>
            </a:pPr>
            <a:r>
              <a:rPr lang="en-US" sz="800" dirty="0"/>
              <a:t>She went on to obtain her MD from the University of Chicago, which is also where she met her husband, Clark. Believe it or not they fell for each other during gross anatomy lab! Anu also fell in love with pulmonary pathophysiology and began her internal medicine residency at Johns Hopkins followed by a 3-year pulmonary/critical care fellowship at Vanderbilt. Practicing as an intensivist for 4 years, Anu was passionate about caring for her patients but found herself increasingly interested in reviewing the imaging studies prior to seeing her patients in clinic. She made the decision to change course and re-applied for residency in Diagnostic Radiology.</a:t>
            </a:r>
          </a:p>
          <a:p>
            <a:pPr marL="91440" indent="0">
              <a:lnSpc>
                <a:spcPct val="150000"/>
              </a:lnSpc>
              <a:spcBef>
                <a:spcPts val="0"/>
              </a:spcBef>
              <a:spcAft>
                <a:spcPts val="600"/>
              </a:spcAft>
              <a:buSzPct val="120000"/>
              <a:buNone/>
            </a:pPr>
            <a:r>
              <a:rPr lang="en-US" sz="800" dirty="0"/>
              <a:t>The decision to move to Portland was one she had been considering years earlier. She and Clark fell in love with the PNW after going on a west coast road trip from Seattle to San Francisco when Anu was an intern. So, being a radiology resident at OHSU was the perfect fit! She stayed at OHSU to complete her cardiothoracic imaging fellowship and take a position as faculty. </a:t>
            </a:r>
          </a:p>
          <a:p>
            <a:pPr marL="91440" indent="0">
              <a:lnSpc>
                <a:spcPct val="150000"/>
              </a:lnSpc>
              <a:spcBef>
                <a:spcPts val="0"/>
              </a:spcBef>
              <a:spcAft>
                <a:spcPts val="600"/>
              </a:spcAft>
              <a:buSzPct val="120000"/>
              <a:buNone/>
            </a:pPr>
            <a:r>
              <a:rPr lang="en-US" sz="800" dirty="0"/>
              <a:t>Outside the hospital, Anu loves going on backcountry backpacking trips, camping, hiking, trail running, and exploring the outdoors in any way possible with her husband and two kids, </a:t>
            </a:r>
            <a:r>
              <a:rPr lang="en-US" sz="800" dirty="0" err="1"/>
              <a:t>Shail</a:t>
            </a:r>
            <a:r>
              <a:rPr lang="en-US" sz="800" dirty="0"/>
              <a:t> and Arya! For her 40th birthday, she actually hiked all 31 miles of the Wildwood Trail in Forest Park in a single day! If that wasn’t incredible enough, Anu has also skydived out of an airplane and has been paragliding off a mountain in New Zealand! When she’s looking for something a little less adventurous, Anu can be found playing pickleball, stand-up paddle boarding, wine tasting (she and her husband are currently featured on the Sokol Blosser winery website!), or playing with Chutney and Lola, her two senior citizen dogs. </a:t>
            </a:r>
          </a:p>
        </p:txBody>
      </p:sp>
      <p:sp>
        <p:nvSpPr>
          <p:cNvPr id="9" name="Rectangle 8">
            <a:extLst>
              <a:ext uri="{FF2B5EF4-FFF2-40B4-BE49-F238E27FC236}">
                <a16:creationId xmlns:a16="http://schemas.microsoft.com/office/drawing/2014/main" id="{E552EB61-ED6E-4C54-8844-B96B9CE57564}"/>
              </a:ext>
            </a:extLst>
          </p:cNvPr>
          <p:cNvSpPr/>
          <p:nvPr/>
        </p:nvSpPr>
        <p:spPr>
          <a:xfrm>
            <a:off x="0" y="1"/>
            <a:ext cx="1834387" cy="5146296"/>
          </a:xfrm>
          <a:prstGeom prst="rect">
            <a:avLst/>
          </a:prstGeom>
          <a:solidFill>
            <a:srgbClr val="06446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Placeholder 6">
            <a:extLst>
              <a:ext uri="{FF2B5EF4-FFF2-40B4-BE49-F238E27FC236}">
                <a16:creationId xmlns:a16="http://schemas.microsoft.com/office/drawing/2014/main" id="{4BDD649E-D5FF-4692-8DDB-5FA746B8D20D}"/>
              </a:ext>
            </a:extLst>
          </p:cNvPr>
          <p:cNvPicPr>
            <a:picLocks noGrp="1" noChangeAspect="1"/>
          </p:cNvPicPr>
          <p:nvPr>
            <p:ph type="pic" idx="1"/>
          </p:nvPr>
        </p:nvPicPr>
        <p:blipFill rotWithShape="1">
          <a:blip r:embed="rId2"/>
          <a:srcRect l="14845" t="-5436" r="15078" b="-5496"/>
          <a:stretch/>
        </p:blipFill>
        <p:spPr>
          <a:xfrm>
            <a:off x="1" y="2"/>
            <a:ext cx="1828800" cy="5146295"/>
          </a:xfrm>
        </p:spPr>
      </p:pic>
      <p:pic>
        <p:nvPicPr>
          <p:cNvPr id="11" name="Picture 10">
            <a:extLst>
              <a:ext uri="{FF2B5EF4-FFF2-40B4-BE49-F238E27FC236}">
                <a16:creationId xmlns:a16="http://schemas.microsoft.com/office/drawing/2014/main" id="{DFC36FB1-B3CE-41AC-B22B-73C7AC61DDF3}"/>
              </a:ext>
            </a:extLst>
          </p:cNvPr>
          <p:cNvPicPr>
            <a:picLocks noChangeAspect="1"/>
          </p:cNvPicPr>
          <p:nvPr/>
        </p:nvPicPr>
        <p:blipFill rotWithShape="1">
          <a:blip r:embed="rId3"/>
          <a:srcRect l="4905" t="4425" r="4627"/>
          <a:stretch/>
        </p:blipFill>
        <p:spPr>
          <a:xfrm>
            <a:off x="5598" y="2374084"/>
            <a:ext cx="1823204" cy="2769415"/>
          </a:xfrm>
          <a:prstGeom prst="rect">
            <a:avLst/>
          </a:prstGeom>
        </p:spPr>
      </p:pic>
      <p:sp>
        <p:nvSpPr>
          <p:cNvPr id="8" name="Content Placeholder 3">
            <a:extLst>
              <a:ext uri="{FF2B5EF4-FFF2-40B4-BE49-F238E27FC236}">
                <a16:creationId xmlns:a16="http://schemas.microsoft.com/office/drawing/2014/main" id="{F6DE3CF4-F08F-486F-8021-36695DA0037F}"/>
              </a:ext>
            </a:extLst>
          </p:cNvPr>
          <p:cNvSpPr txBox="1">
            <a:spLocks/>
          </p:cNvSpPr>
          <p:nvPr/>
        </p:nvSpPr>
        <p:spPr>
          <a:xfrm>
            <a:off x="1937856" y="4309474"/>
            <a:ext cx="6475736" cy="741746"/>
          </a:xfrm>
          <a:prstGeom prst="rect">
            <a:avLst/>
          </a:prstGeom>
        </p:spPr>
        <p:txBody>
          <a:bodyPr vert="horz" wrap="square" lIns="91440" tIns="45720" rIns="91440" bIns="45720" rtlCol="0">
            <a:noAutofit/>
          </a:bodyPr>
          <a:lstStyle>
            <a:lvl1pPr marL="342900" indent="-342900" algn="l" defTabSz="457200" rtl="0" eaLnBrk="1" latinLnBrk="0" hangingPunct="1">
              <a:lnSpc>
                <a:spcPct val="130000"/>
              </a:lnSpc>
              <a:spcBef>
                <a:spcPct val="20000"/>
              </a:spcBef>
              <a:buFont typeface="Arial"/>
              <a:buChar char="•"/>
              <a:defRPr sz="2000" kern="1200">
                <a:solidFill>
                  <a:schemeClr val="tx1"/>
                </a:solidFill>
                <a:latin typeface="Noto Serif"/>
                <a:ea typeface="+mn-ea"/>
                <a:cs typeface="Noto Serif"/>
              </a:defRPr>
            </a:lvl1pPr>
            <a:lvl2pPr marL="742950" indent="-285750" algn="l" defTabSz="457200" rtl="0" eaLnBrk="1" latinLnBrk="0" hangingPunct="1">
              <a:lnSpc>
                <a:spcPct val="130000"/>
              </a:lnSpc>
              <a:spcBef>
                <a:spcPct val="20000"/>
              </a:spcBef>
              <a:buFont typeface="Arial"/>
              <a:buChar char="–"/>
              <a:defRPr sz="2000" kern="1200">
                <a:solidFill>
                  <a:schemeClr val="tx1"/>
                </a:solidFill>
                <a:latin typeface="Noto Serif"/>
                <a:ea typeface="+mn-ea"/>
                <a:cs typeface="Noto Serif"/>
              </a:defRPr>
            </a:lvl2pPr>
            <a:lvl3pPr marL="1143000" indent="-228600" algn="l" defTabSz="457200" rtl="0" eaLnBrk="1" latinLnBrk="0" hangingPunct="1">
              <a:lnSpc>
                <a:spcPct val="130000"/>
              </a:lnSpc>
              <a:spcBef>
                <a:spcPct val="20000"/>
              </a:spcBef>
              <a:buFont typeface="Arial"/>
              <a:buChar char="•"/>
              <a:defRPr sz="2000" kern="1200">
                <a:solidFill>
                  <a:schemeClr val="tx1"/>
                </a:solidFill>
                <a:latin typeface="Noto Serif"/>
                <a:ea typeface="+mn-ea"/>
                <a:cs typeface="Noto Serif"/>
              </a:defRPr>
            </a:lvl3pPr>
            <a:lvl4pPr marL="1600200" indent="-228600" algn="l" defTabSz="457200" rtl="0" eaLnBrk="1" latinLnBrk="0" hangingPunct="1">
              <a:lnSpc>
                <a:spcPct val="130000"/>
              </a:lnSpc>
              <a:spcBef>
                <a:spcPct val="20000"/>
              </a:spcBef>
              <a:buFont typeface="Arial"/>
              <a:buChar char="–"/>
              <a:defRPr sz="2000" kern="1200">
                <a:solidFill>
                  <a:schemeClr val="tx1"/>
                </a:solidFill>
                <a:latin typeface="Noto Serif"/>
                <a:ea typeface="+mn-ea"/>
                <a:cs typeface="Noto Serif"/>
              </a:defRPr>
            </a:lvl4pPr>
            <a:lvl5pPr marL="2057400" indent="-228600" algn="l" defTabSz="457200" rtl="0" eaLnBrk="1" latinLnBrk="0" hangingPunct="1">
              <a:lnSpc>
                <a:spcPct val="130000"/>
              </a:lnSpc>
              <a:spcBef>
                <a:spcPct val="20000"/>
              </a:spcBef>
              <a:buFont typeface="Arial"/>
              <a:buChar char="»"/>
              <a:defRPr sz="2000" kern="1200">
                <a:solidFill>
                  <a:schemeClr val="tx1"/>
                </a:solidFill>
                <a:latin typeface="Noto Serif"/>
                <a:ea typeface="+mn-ea"/>
                <a:cs typeface="Noto Serif"/>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 indent="0">
              <a:lnSpc>
                <a:spcPct val="150000"/>
              </a:lnSpc>
              <a:spcBef>
                <a:spcPts val="0"/>
              </a:spcBef>
              <a:spcAft>
                <a:spcPts val="600"/>
              </a:spcAft>
              <a:buSzPct val="120000"/>
              <a:buFont typeface="Arial"/>
              <a:buNone/>
            </a:pPr>
            <a:r>
              <a:rPr lang="en-US" sz="800" dirty="0"/>
              <a:t>Anu is regarded by the residents as an inspiring role model and is known for her fun, interactive conferences. Anu’s passion for teaching was recognized when she won Teacher of the Year, a well-deserved honor and one of Anu’s proudest moments! She is eager to continue her involvement in resident education from across the bridge as she starts the next phase of her career at the Portland VA Medical Center where she will build a cardiac imaging program from the ground up!</a:t>
            </a:r>
          </a:p>
        </p:txBody>
      </p:sp>
    </p:spTree>
    <p:extLst>
      <p:ext uri="{BB962C8B-B14F-4D97-AF65-F5344CB8AC3E}">
        <p14:creationId xmlns:p14="http://schemas.microsoft.com/office/powerpoint/2010/main" val="4217677096"/>
      </p:ext>
    </p:extLst>
  </p:cSld>
  <p:clrMapOvr>
    <a:masterClrMapping/>
  </p:clrMapOvr>
</p:sld>
</file>

<file path=ppt/theme/theme1.xml><?xml version="1.0" encoding="utf-8"?>
<a:theme xmlns:a="http://schemas.openxmlformats.org/drawingml/2006/main" name="OHSU Cool Blues Theme">
  <a:themeElements>
    <a:clrScheme name="Custom 11">
      <a:dk1>
        <a:srgbClr val="585E60"/>
      </a:dk1>
      <a:lt1>
        <a:sysClr val="window" lastClr="FFFFFF"/>
      </a:lt1>
      <a:dk2>
        <a:srgbClr val="585E60"/>
      </a:dk2>
      <a:lt2>
        <a:srgbClr val="FFFFFF"/>
      </a:lt2>
      <a:accent1>
        <a:srgbClr val="2E93D5"/>
      </a:accent1>
      <a:accent2>
        <a:srgbClr val="0E61B0"/>
      </a:accent2>
      <a:accent3>
        <a:srgbClr val="002776"/>
      </a:accent3>
      <a:accent4>
        <a:srgbClr val="0B4984"/>
      </a:accent4>
      <a:accent5>
        <a:srgbClr val="2E93D5"/>
      </a:accent5>
      <a:accent6>
        <a:srgbClr val="0E61B0"/>
      </a:accent6>
      <a:hlink>
        <a:srgbClr val="2E93D5"/>
      </a:hlink>
      <a:folHlink>
        <a:srgbClr val="0E61B0"/>
      </a:folHlink>
    </a:clrScheme>
    <a:fontScheme name="Office 2">
      <a:majorFont>
        <a:latin typeface="Lato"/>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Noto"/>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hite Slide, No Logo">
  <a:themeElements>
    <a:clrScheme name="Custom 11">
      <a:dk1>
        <a:srgbClr val="585E60"/>
      </a:dk1>
      <a:lt1>
        <a:sysClr val="window" lastClr="FFFFFF"/>
      </a:lt1>
      <a:dk2>
        <a:srgbClr val="585E60"/>
      </a:dk2>
      <a:lt2>
        <a:srgbClr val="FFFFFF"/>
      </a:lt2>
      <a:accent1>
        <a:srgbClr val="2E93D5"/>
      </a:accent1>
      <a:accent2>
        <a:srgbClr val="0E61B0"/>
      </a:accent2>
      <a:accent3>
        <a:srgbClr val="002776"/>
      </a:accent3>
      <a:accent4>
        <a:srgbClr val="0B4984"/>
      </a:accent4>
      <a:accent5>
        <a:srgbClr val="2E93D5"/>
      </a:accent5>
      <a:accent6>
        <a:srgbClr val="0E61B0"/>
      </a:accent6>
      <a:hlink>
        <a:srgbClr val="2E93D5"/>
      </a:hlink>
      <a:folHlink>
        <a:srgbClr val="0E61B0"/>
      </a:folHlink>
    </a:clrScheme>
    <a:fontScheme name="Office 2">
      <a:majorFont>
        <a:latin typeface="Lato"/>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Noto"/>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Gray Slide with Logo">
  <a:themeElements>
    <a:clrScheme name="OHSU Cool Blues Powerpoint ">
      <a:dk1>
        <a:srgbClr val="354952"/>
      </a:dk1>
      <a:lt1>
        <a:sysClr val="window" lastClr="FFFFFF"/>
      </a:lt1>
      <a:dk2>
        <a:srgbClr val="354952"/>
      </a:dk2>
      <a:lt2>
        <a:srgbClr val="FFFFFF"/>
      </a:lt2>
      <a:accent1>
        <a:srgbClr val="2E93D5"/>
      </a:accent1>
      <a:accent2>
        <a:srgbClr val="0E61B0"/>
      </a:accent2>
      <a:accent3>
        <a:srgbClr val="2E93D5"/>
      </a:accent3>
      <a:accent4>
        <a:srgbClr val="0E61B0"/>
      </a:accent4>
      <a:accent5>
        <a:srgbClr val="2E93D5"/>
      </a:accent5>
      <a:accent6>
        <a:srgbClr val="0E61B0"/>
      </a:accent6>
      <a:hlink>
        <a:srgbClr val="2E93D5"/>
      </a:hlink>
      <a:folHlink>
        <a:srgbClr val="0E61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Gray Slide No Logo">
  <a:themeElements>
    <a:clrScheme name="OHSU Cool Blues Powerpoint ">
      <a:dk1>
        <a:srgbClr val="354952"/>
      </a:dk1>
      <a:lt1>
        <a:sysClr val="window" lastClr="FFFFFF"/>
      </a:lt1>
      <a:dk2>
        <a:srgbClr val="354952"/>
      </a:dk2>
      <a:lt2>
        <a:srgbClr val="FFFFFF"/>
      </a:lt2>
      <a:accent1>
        <a:srgbClr val="2E93D5"/>
      </a:accent1>
      <a:accent2>
        <a:srgbClr val="0E61B0"/>
      </a:accent2>
      <a:accent3>
        <a:srgbClr val="2E93D5"/>
      </a:accent3>
      <a:accent4>
        <a:srgbClr val="0E61B0"/>
      </a:accent4>
      <a:accent5>
        <a:srgbClr val="2E93D5"/>
      </a:accent5>
      <a:accent6>
        <a:srgbClr val="0E61B0"/>
      </a:accent6>
      <a:hlink>
        <a:srgbClr val="2E93D5"/>
      </a:hlink>
      <a:folHlink>
        <a:srgbClr val="0E61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4104</TotalTime>
  <Words>545</Words>
  <Application>Microsoft Office PowerPoint</Application>
  <PresentationFormat>On-screen Show (16:9)</PresentationFormat>
  <Paragraphs>6</Paragraphs>
  <Slides>1</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vt:i4>
      </vt:variant>
    </vt:vector>
  </HeadingPairs>
  <TitlesOfParts>
    <vt:vector size="10" baseType="lpstr">
      <vt:lpstr>Arial</vt:lpstr>
      <vt:lpstr>Lato Light</vt:lpstr>
      <vt:lpstr>Lato Regular</vt:lpstr>
      <vt:lpstr>Noto</vt:lpstr>
      <vt:lpstr>Noto Serif</vt:lpstr>
      <vt:lpstr>OHSU Cool Blues Theme</vt:lpstr>
      <vt:lpstr>White Slide, No Logo</vt:lpstr>
      <vt:lpstr>Gray Slide with Logo</vt:lpstr>
      <vt:lpstr>Gray Slide No Logo</vt:lpstr>
      <vt:lpstr>Spring Edition Faculty: Anu Brixey, MD</vt:lpstr>
    </vt:vector>
  </TitlesOfParts>
  <Company>Sockeye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OHSU</dc:creator>
  <cp:lastModifiedBy>Tippi Etzel</cp:lastModifiedBy>
  <cp:revision>402</cp:revision>
  <dcterms:created xsi:type="dcterms:W3CDTF">2015-05-18T16:26:35Z</dcterms:created>
  <dcterms:modified xsi:type="dcterms:W3CDTF">2022-07-15T15:42:54Z</dcterms:modified>
</cp:coreProperties>
</file>