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725" r:id="rId2"/>
    <p:sldId id="72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4660"/>
  </p:normalViewPr>
  <p:slideViewPr>
    <p:cSldViewPr snapToGrid="0">
      <p:cViewPr varScale="1">
        <p:scale>
          <a:sx n="97" d="100"/>
          <a:sy n="97" d="100"/>
        </p:scale>
        <p:origin x="614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19095-6CDF-4822-9265-7A444C24F2CA}" type="datetimeFigureOut">
              <a:rPr lang="en-US" smtClean="0"/>
              <a:t>04/15/2021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A430A-4B3D-4860-8785-B64ACEC3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80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654CD5F7-2B04-4679-96F5-E2E8627FF9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76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71FD6C03-E8C7-4BE1-A303-4117E7A9A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83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05947573-BEBC-418E-841B-B1AD62D431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32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>
            <a:lvl1pPr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0C35E48A-4672-4E04-A9A0-232A62C9332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10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67628AB0-B25A-4078-A610-85BB5F5CE4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75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05AE79AB-47F0-4390-A820-C1D84845E4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12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E36A8609-A544-440F-8883-5CC64BD09D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31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78251BD1-B103-4BA3-978D-AA5F18A700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96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77334C5A-2C58-4431-8EBB-C2AE5DFD24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019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EF13E04C-AEEE-4E10-816B-40F7944F6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7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fld id="{034F97D5-BE3D-42DE-BFD8-ECE9CC34B9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1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>
                    <a:tint val="75000"/>
                  </a:srgb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>
                    <a:tint val="75000"/>
                  </a:srgb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53C6851-7C77-4445-9387-F247E1FABC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253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3319" name="Picture 7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230188"/>
            <a:ext cx="9144000" cy="9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8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1588" y="6769106"/>
            <a:ext cx="9144001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3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010403" y="6219831"/>
            <a:ext cx="19462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6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253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3323" name="Picture 7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230188"/>
            <a:ext cx="9144000" cy="9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8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-1588" y="6769106"/>
            <a:ext cx="9144001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3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010403" y="6219831"/>
            <a:ext cx="19462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8"/>
          <p:cNvSpPr/>
          <p:nvPr userDrawn="1"/>
        </p:nvSpPr>
        <p:spPr>
          <a:xfrm>
            <a:off x="0" y="0"/>
            <a:ext cx="9144000" cy="412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3327" name="Picture 2" descr="Z:\!ACTIVE\Steve\DHS-powerpoint-redesign-header1.png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0" y="22383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7"/>
          <p:cNvSpPr/>
          <p:nvPr userDrawn="1"/>
        </p:nvSpPr>
        <p:spPr>
          <a:xfrm>
            <a:off x="0" y="628650"/>
            <a:ext cx="9144000" cy="711200"/>
          </a:xfrm>
          <a:prstGeom prst="rect">
            <a:avLst/>
          </a:prstGeom>
          <a:solidFill>
            <a:srgbClr val="253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3329" name="Picture 3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1339856"/>
            <a:ext cx="9144000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2"/>
          <p:cNvSpPr/>
          <p:nvPr userDrawn="1"/>
        </p:nvSpPr>
        <p:spPr>
          <a:xfrm>
            <a:off x="6858000" y="6172200"/>
            <a:ext cx="21336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3331" name="Picture 2" descr="Z:\!ACTIVE\Steve\dhs-apd.png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6248403" y="5761038"/>
            <a:ext cx="2487613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3782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Arial" charset="0"/>
          <a:cs typeface="Arial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Arial" charset="0"/>
          <a:cs typeface="Arial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Arial" charset="0"/>
          <a:cs typeface="Arial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Arial" charset="0"/>
          <a:cs typeface="Arial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4400">
          <a:solidFill>
            <a:srgbClr val="72A84F"/>
          </a:solidFill>
          <a:latin typeface="Arial" charset="0"/>
          <a:cs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7FFF1-67BB-450F-AE0B-FC44F45B7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Our 7 CIL Partners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6845CA-599A-47CE-99E1-FFADA3183A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C35E48A-4672-4E04-A9A0-232A62C93325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C9124A-FC59-4CE1-A519-741E24F434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078" t="10169" r="6005"/>
          <a:stretch/>
        </p:blipFill>
        <p:spPr>
          <a:xfrm>
            <a:off x="685800" y="1600201"/>
            <a:ext cx="5410200" cy="446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922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Diagram, map&#10;&#10;Description automatically generated">
            <a:extLst>
              <a:ext uri="{FF2B5EF4-FFF2-40B4-BE49-F238E27FC236}">
                <a16:creationId xmlns:a16="http://schemas.microsoft.com/office/drawing/2014/main" id="{3D27F35A-3424-424E-903A-DB04237FC0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11" t="18826" r="17956" b="45203"/>
          <a:stretch/>
        </p:blipFill>
        <p:spPr>
          <a:xfrm>
            <a:off x="1600203" y="1447800"/>
            <a:ext cx="5843847" cy="43434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37FFF1-67BB-450F-AE0B-FC44F45B7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Our 16 AAA Partners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6845CA-599A-47CE-99E1-FFADA3183A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C35E48A-4672-4E04-A9A0-232A62C9332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1346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2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3_Office Theme</vt:lpstr>
      <vt:lpstr>Our 7 CIL Partners</vt:lpstr>
      <vt:lpstr>Our 16 AAA Partners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7 CIL Partners</dc:title>
  <dc:creator>Mcqueen Ann E</dc:creator>
  <cp:lastModifiedBy>Mcqueen Ann E</cp:lastModifiedBy>
  <cp:revision>1</cp:revision>
  <dcterms:created xsi:type="dcterms:W3CDTF">2021-04-16T00:26:07Z</dcterms:created>
  <dcterms:modified xsi:type="dcterms:W3CDTF">2021-04-16T00:27:15Z</dcterms:modified>
</cp:coreProperties>
</file>