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0" r:id="rId3"/>
    <p:sldMasterId id="2147483671" r:id="rId4"/>
  </p:sldMasterIdLst>
  <p:notesMasterIdLst>
    <p:notesMasterId r:id="rId56"/>
  </p:notesMasterIdLst>
  <p:handoutMasterIdLst>
    <p:handoutMasterId r:id="rId57"/>
  </p:handoutMasterIdLst>
  <p:sldIdLst>
    <p:sldId id="308" r:id="rId5"/>
    <p:sldId id="336" r:id="rId6"/>
    <p:sldId id="278" r:id="rId7"/>
    <p:sldId id="368" r:id="rId8"/>
    <p:sldId id="400" r:id="rId9"/>
    <p:sldId id="401" r:id="rId10"/>
    <p:sldId id="402" r:id="rId11"/>
    <p:sldId id="403" r:id="rId12"/>
    <p:sldId id="406" r:id="rId13"/>
    <p:sldId id="408" r:id="rId14"/>
    <p:sldId id="407" r:id="rId15"/>
    <p:sldId id="307" r:id="rId16"/>
    <p:sldId id="353" r:id="rId17"/>
    <p:sldId id="378" r:id="rId18"/>
    <p:sldId id="411" r:id="rId19"/>
    <p:sldId id="380" r:id="rId20"/>
    <p:sldId id="381" r:id="rId21"/>
    <p:sldId id="382" r:id="rId22"/>
    <p:sldId id="383" r:id="rId23"/>
    <p:sldId id="412" r:id="rId24"/>
    <p:sldId id="413" r:id="rId25"/>
    <p:sldId id="414" r:id="rId26"/>
    <p:sldId id="415" r:id="rId27"/>
    <p:sldId id="416" r:id="rId28"/>
    <p:sldId id="417" r:id="rId29"/>
    <p:sldId id="390" r:id="rId30"/>
    <p:sldId id="391" r:id="rId31"/>
    <p:sldId id="396" r:id="rId32"/>
    <p:sldId id="418" r:id="rId33"/>
    <p:sldId id="350" r:id="rId34"/>
    <p:sldId id="312" r:id="rId35"/>
    <p:sldId id="355" r:id="rId36"/>
    <p:sldId id="356" r:id="rId37"/>
    <p:sldId id="357" r:id="rId38"/>
    <p:sldId id="367" r:id="rId39"/>
    <p:sldId id="375" r:id="rId40"/>
    <p:sldId id="343" r:id="rId41"/>
    <p:sldId id="305" r:id="rId42"/>
    <p:sldId id="289" r:id="rId43"/>
    <p:sldId id="370" r:id="rId44"/>
    <p:sldId id="371" r:id="rId45"/>
    <p:sldId id="387" r:id="rId46"/>
    <p:sldId id="388" r:id="rId47"/>
    <p:sldId id="392" r:id="rId48"/>
    <p:sldId id="389" r:id="rId49"/>
    <p:sldId id="409" r:id="rId50"/>
    <p:sldId id="394" r:id="rId51"/>
    <p:sldId id="395" r:id="rId52"/>
    <p:sldId id="410" r:id="rId53"/>
    <p:sldId id="277" r:id="rId54"/>
    <p:sldId id="276" r:id="rId5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2D4"/>
    <a:srgbClr val="364852"/>
    <a:srgbClr val="000000"/>
    <a:srgbClr val="002776"/>
    <a:srgbClr val="2F92D5"/>
    <a:srgbClr val="00CC66"/>
    <a:srgbClr val="585E60"/>
    <a:srgbClr val="F6F6F6"/>
    <a:srgbClr val="277DCA"/>
    <a:srgbClr val="397E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9CEBA-9F97-42E3-AE21-72D5AFD5D4E9}" v="671" dt="2020-05-14T18:48:54.171"/>
    <p1510:client id="{3DAD73CC-A127-42EA-B8CA-DE429FE808A1}" v="348" dt="2020-05-18T17:20:32.018"/>
    <p1510:client id="{59F80096-DBD5-4781-9F92-E31C110F8FC7}" v="3" dt="2020-12-04T18:59:44.540"/>
    <p1510:client id="{784DB2C7-EEAB-4B26-800E-F0CAE3E4DDDD}" v="21" dt="2020-12-09T22:55:13.972"/>
    <p1510:client id="{8F333B9F-7DE3-4B57-9E46-6D137460135B}" v="548" dt="2020-05-15T00:18:32.661"/>
    <p1510:client id="{9A291B96-8D2D-4C3E-B7D8-2F709AF13C41}" v="1092" dt="2020-12-04T18:53:18.942"/>
    <p1510:client id="{9EE12A8A-C890-4491-BC4D-E5AD34D3B835}" v="8" dt="2020-08-28T19:00:23.214"/>
    <p1510:client id="{C6E139D0-DEEE-4A50-926B-9EAD02822426}" v="184" dt="2020-12-11T17:12:20.965"/>
    <p1510:client id="{C88DACC4-4C30-49C9-9A61-41613D01E977}" v="18" dt="2020-12-11T22:57:43.910"/>
    <p1510:client id="{DD202ADE-3928-4771-8ADA-2F236751C62A}" v="323" dt="2020-12-11T17:38:10.954"/>
    <p1510:client id="{EBA48921-6024-44AD-9035-7A5907D1E8CB}" v="5" dt="2020-05-21T00:15:47.387"/>
    <p1510:client id="{F3F8FA2E-8BB3-496E-A691-897F620E5C00}" v="4" dt="2020-05-21T00:12:05.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3837" autoAdjust="0"/>
  </p:normalViewPr>
  <p:slideViewPr>
    <p:cSldViewPr snapToGrid="0" snapToObjects="1">
      <p:cViewPr varScale="1">
        <p:scale>
          <a:sx n="143" d="100"/>
          <a:sy n="143" d="100"/>
        </p:scale>
        <p:origin x="630" y="114"/>
      </p:cViewPr>
      <p:guideLst>
        <p:guide orient="horz" pos="2160"/>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F333B9F-7DE3-4B57-9E46-6D137460135B}"/>
    <pc:docChg chg="delSld modSld sldOrd">
      <pc:chgData name="" userId="" providerId="" clId="Web-{8F333B9F-7DE3-4B57-9E46-6D137460135B}" dt="2020-05-15T00:18:32.661" v="545"/>
      <pc:docMkLst>
        <pc:docMk/>
      </pc:docMkLst>
      <pc:sldChg chg="ord">
        <pc:chgData name="" userId="" providerId="" clId="Web-{8F333B9F-7DE3-4B57-9E46-6D137460135B}" dt="2020-05-15T00:07:58.505" v="470"/>
        <pc:sldMkLst>
          <pc:docMk/>
          <pc:sldMk cId="3299166144" sldId="273"/>
        </pc:sldMkLst>
      </pc:sldChg>
      <pc:sldChg chg="ord">
        <pc:chgData name="" userId="" providerId="" clId="Web-{8F333B9F-7DE3-4B57-9E46-6D137460135B}" dt="2020-05-15T00:08:35.225" v="471"/>
        <pc:sldMkLst>
          <pc:docMk/>
          <pc:sldMk cId="2985408694" sldId="276"/>
        </pc:sldMkLst>
      </pc:sldChg>
      <pc:sldChg chg="modSp">
        <pc:chgData name="" userId="" providerId="" clId="Web-{8F333B9F-7DE3-4B57-9E46-6D137460135B}" dt="2020-05-14T23:52:45.003" v="91" actId="20577"/>
        <pc:sldMkLst>
          <pc:docMk/>
          <pc:sldMk cId="3426945875" sldId="278"/>
        </pc:sldMkLst>
        <pc:spChg chg="mod">
          <ac:chgData name="" userId="" providerId="" clId="Web-{8F333B9F-7DE3-4B57-9E46-6D137460135B}" dt="2020-05-14T23:52:45.003" v="91" actId="20577"/>
          <ac:spMkLst>
            <pc:docMk/>
            <pc:sldMk cId="3426945875" sldId="278"/>
            <ac:spMk id="14" creationId="{00000000-0000-0000-0000-000000000000}"/>
          </ac:spMkLst>
        </pc:spChg>
      </pc:sldChg>
      <pc:sldChg chg="modSp">
        <pc:chgData name="" userId="" providerId="" clId="Web-{8F333B9F-7DE3-4B57-9E46-6D137460135B}" dt="2020-05-15T00:01:27.201" v="402" actId="20577"/>
        <pc:sldMkLst>
          <pc:docMk/>
          <pc:sldMk cId="3144814867" sldId="279"/>
        </pc:sldMkLst>
        <pc:spChg chg="mod">
          <ac:chgData name="" userId="" providerId="" clId="Web-{8F333B9F-7DE3-4B57-9E46-6D137460135B}" dt="2020-05-15T00:01:27.201" v="402" actId="20577"/>
          <ac:spMkLst>
            <pc:docMk/>
            <pc:sldMk cId="3144814867" sldId="279"/>
            <ac:spMk id="11" creationId="{00000000-0000-0000-0000-000000000000}"/>
          </ac:spMkLst>
        </pc:spChg>
      </pc:sldChg>
      <pc:sldChg chg="modSp ord">
        <pc:chgData name="" userId="" providerId="" clId="Web-{8F333B9F-7DE3-4B57-9E46-6D137460135B}" dt="2020-05-15T00:00:55.591" v="397" actId="14100"/>
        <pc:sldMkLst>
          <pc:docMk/>
          <pc:sldMk cId="645078813" sldId="284"/>
        </pc:sldMkLst>
        <pc:spChg chg="mod">
          <ac:chgData name="" userId="" providerId="" clId="Web-{8F333B9F-7DE3-4B57-9E46-6D137460135B}" dt="2020-05-14T23:54:57.709" v="94" actId="20577"/>
          <ac:spMkLst>
            <pc:docMk/>
            <pc:sldMk cId="645078813" sldId="284"/>
            <ac:spMk id="2" creationId="{00000000-0000-0000-0000-000000000000}"/>
          </ac:spMkLst>
        </pc:spChg>
        <pc:spChg chg="mod">
          <ac:chgData name="" userId="" providerId="" clId="Web-{8F333B9F-7DE3-4B57-9E46-6D137460135B}" dt="2020-05-15T00:00:55.591" v="397" actId="14100"/>
          <ac:spMkLst>
            <pc:docMk/>
            <pc:sldMk cId="645078813" sldId="284"/>
            <ac:spMk id="3" creationId="{00000000-0000-0000-0000-000000000000}"/>
          </ac:spMkLst>
        </pc:spChg>
      </pc:sldChg>
      <pc:sldChg chg="addSp modSp del ord">
        <pc:chgData name="" userId="" providerId="" clId="Web-{8F333B9F-7DE3-4B57-9E46-6D137460135B}" dt="2020-05-15T00:18:32.661" v="545"/>
        <pc:sldMkLst>
          <pc:docMk/>
          <pc:sldMk cId="1063023166" sldId="291"/>
        </pc:sldMkLst>
        <pc:spChg chg="add mod">
          <ac:chgData name="" userId="" providerId="" clId="Web-{8F333B9F-7DE3-4B57-9E46-6D137460135B}" dt="2020-05-15T00:18:21.614" v="544" actId="14100"/>
          <ac:spMkLst>
            <pc:docMk/>
            <pc:sldMk cId="1063023166" sldId="291"/>
            <ac:spMk id="2" creationId="{176CC332-4BCB-4E26-936B-CA24D8688DC1}"/>
          </ac:spMkLst>
        </pc:spChg>
        <pc:spChg chg="mod">
          <ac:chgData name="" userId="" providerId="" clId="Web-{8F333B9F-7DE3-4B57-9E46-6D137460135B}" dt="2020-05-15T00:17:28.345" v="538" actId="20577"/>
          <ac:spMkLst>
            <pc:docMk/>
            <pc:sldMk cId="1063023166" sldId="291"/>
            <ac:spMk id="3" creationId="{00000000-0000-0000-0000-000000000000}"/>
          </ac:spMkLst>
        </pc:spChg>
        <pc:spChg chg="mod">
          <ac:chgData name="" userId="" providerId="" clId="Web-{8F333B9F-7DE3-4B57-9E46-6D137460135B}" dt="2020-05-15T00:17:19.032" v="537" actId="20577"/>
          <ac:spMkLst>
            <pc:docMk/>
            <pc:sldMk cId="1063023166" sldId="291"/>
            <ac:spMk id="4" creationId="{00000000-0000-0000-0000-000000000000}"/>
          </ac:spMkLst>
        </pc:spChg>
      </pc:sldChg>
      <pc:sldChg chg="modSp">
        <pc:chgData name="" userId="" providerId="" clId="Web-{8F333B9F-7DE3-4B57-9E46-6D137460135B}" dt="2020-05-15T00:07:26.552" v="467" actId="20577"/>
        <pc:sldMkLst>
          <pc:docMk/>
          <pc:sldMk cId="1415604494" sldId="304"/>
        </pc:sldMkLst>
        <pc:spChg chg="mod">
          <ac:chgData name="" userId="" providerId="" clId="Web-{8F333B9F-7DE3-4B57-9E46-6D137460135B}" dt="2020-05-15T00:07:26.552" v="467" actId="20577"/>
          <ac:spMkLst>
            <pc:docMk/>
            <pc:sldMk cId="1415604494" sldId="304"/>
            <ac:spMk id="4" creationId="{00000000-0000-0000-0000-000000000000}"/>
          </ac:spMkLst>
        </pc:spChg>
      </pc:sldChg>
      <pc:sldChg chg="delSp modSp">
        <pc:chgData name="" userId="" providerId="" clId="Web-{8F333B9F-7DE3-4B57-9E46-6D137460135B}" dt="2020-05-15T00:06:44.957" v="450" actId="20577"/>
        <pc:sldMkLst>
          <pc:docMk/>
          <pc:sldMk cId="3083730601" sldId="307"/>
        </pc:sldMkLst>
        <pc:spChg chg="mod">
          <ac:chgData name="" userId="" providerId="" clId="Web-{8F333B9F-7DE3-4B57-9E46-6D137460135B}" dt="2020-05-15T00:06:16.144" v="430" actId="20577"/>
          <ac:spMkLst>
            <pc:docMk/>
            <pc:sldMk cId="3083730601" sldId="307"/>
            <ac:spMk id="4" creationId="{00000000-0000-0000-0000-000000000000}"/>
          </ac:spMkLst>
        </pc:spChg>
        <pc:spChg chg="del mod">
          <ac:chgData name="" userId="" providerId="" clId="Web-{8F333B9F-7DE3-4B57-9E46-6D137460135B}" dt="2020-05-15T00:05:43.909" v="407"/>
          <ac:spMkLst>
            <pc:docMk/>
            <pc:sldMk cId="3083730601" sldId="307"/>
            <ac:spMk id="5" creationId="{00000000-0000-0000-0000-000000000000}"/>
          </ac:spMkLst>
        </pc:spChg>
        <pc:spChg chg="mod">
          <ac:chgData name="" userId="" providerId="" clId="Web-{8F333B9F-7DE3-4B57-9E46-6D137460135B}" dt="2020-05-15T00:06:44.957" v="450" actId="20577"/>
          <ac:spMkLst>
            <pc:docMk/>
            <pc:sldMk cId="3083730601" sldId="307"/>
            <ac:spMk id="9" creationId="{00000000-0000-0000-0000-000000000000}"/>
          </ac:spMkLst>
        </pc:spChg>
      </pc:sldChg>
      <pc:sldChg chg="modSp">
        <pc:chgData name="" userId="" providerId="" clId="Web-{8F333B9F-7DE3-4B57-9E46-6D137460135B}" dt="2020-05-15T00:15:06.405" v="523" actId="20577"/>
        <pc:sldMkLst>
          <pc:docMk/>
          <pc:sldMk cId="1179224860" sldId="308"/>
        </pc:sldMkLst>
        <pc:spChg chg="mod">
          <ac:chgData name="" userId="" providerId="" clId="Web-{8F333B9F-7DE3-4B57-9E46-6D137460135B}" dt="2020-05-15T00:12:57.793" v="503" actId="14100"/>
          <ac:spMkLst>
            <pc:docMk/>
            <pc:sldMk cId="1179224860" sldId="308"/>
            <ac:spMk id="16" creationId="{00000000-0000-0000-0000-000000000000}"/>
          </ac:spMkLst>
        </pc:spChg>
        <pc:spChg chg="mod">
          <ac:chgData name="" userId="" providerId="" clId="Web-{8F333B9F-7DE3-4B57-9E46-6D137460135B}" dt="2020-05-15T00:15:06.405" v="523" actId="20577"/>
          <ac:spMkLst>
            <pc:docMk/>
            <pc:sldMk cId="1179224860" sldId="308"/>
            <ac:spMk id="17" creationId="{00000000-0000-0000-0000-000000000000}"/>
          </ac:spMkLst>
        </pc:spChg>
      </pc:sldChg>
    </pc:docChg>
  </pc:docChgLst>
  <pc:docChgLst>
    <pc:chgData name="Lynn Stachlowski" userId="pq5OCmbS2ZWugyuNR9062uI/XYHTsTXHOrzugnqYAT0=" providerId="None" clId="Web-{59F80096-DBD5-4781-9F92-E31C110F8FC7}"/>
    <pc:docChg chg="modSld">
      <pc:chgData name="Lynn Stachlowski" userId="pq5OCmbS2ZWugyuNR9062uI/XYHTsTXHOrzugnqYAT0=" providerId="None" clId="Web-{59F80096-DBD5-4781-9F92-E31C110F8FC7}" dt="2020-12-04T18:59:44.462" v="1" actId="20577"/>
      <pc:docMkLst>
        <pc:docMk/>
      </pc:docMkLst>
      <pc:sldChg chg="modSp">
        <pc:chgData name="Lynn Stachlowski" userId="pq5OCmbS2ZWugyuNR9062uI/XYHTsTXHOrzugnqYAT0=" providerId="None" clId="Web-{59F80096-DBD5-4781-9F92-E31C110F8FC7}" dt="2020-12-04T18:59:44.462" v="0" actId="20577"/>
        <pc:sldMkLst>
          <pc:docMk/>
          <pc:sldMk cId="3025583379" sldId="370"/>
        </pc:sldMkLst>
        <pc:spChg chg="mod">
          <ac:chgData name="Lynn Stachlowski" userId="pq5OCmbS2ZWugyuNR9062uI/XYHTsTXHOrzugnqYAT0=" providerId="None" clId="Web-{59F80096-DBD5-4781-9F92-E31C110F8FC7}" dt="2020-12-04T18:59:44.462" v="0" actId="20577"/>
          <ac:spMkLst>
            <pc:docMk/>
            <pc:sldMk cId="3025583379" sldId="370"/>
            <ac:spMk id="5" creationId="{A0404328-693C-4EC5-9B86-BE9A7648F78E}"/>
          </ac:spMkLst>
        </pc:spChg>
      </pc:sldChg>
    </pc:docChg>
  </pc:docChgLst>
  <pc:docChgLst>
    <pc:chgData clId="Web-{EBA48921-6024-44AD-9035-7A5907D1E8CB}"/>
    <pc:docChg chg="modSld">
      <pc:chgData name="" userId="" providerId="" clId="Web-{EBA48921-6024-44AD-9035-7A5907D1E8CB}" dt="2020-05-21T00:15:47.387" v="4" actId="1076"/>
      <pc:docMkLst>
        <pc:docMk/>
      </pc:docMkLst>
      <pc:sldChg chg="modSp">
        <pc:chgData name="" userId="" providerId="" clId="Web-{EBA48921-6024-44AD-9035-7A5907D1E8CB}" dt="2020-05-21T00:15:47.387" v="4" actId="1076"/>
        <pc:sldMkLst>
          <pc:docMk/>
          <pc:sldMk cId="3144814867" sldId="279"/>
        </pc:sldMkLst>
        <pc:spChg chg="mod">
          <ac:chgData name="" userId="" providerId="" clId="Web-{EBA48921-6024-44AD-9035-7A5907D1E8CB}" dt="2020-05-21T00:15:47.387" v="4" actId="1076"/>
          <ac:spMkLst>
            <pc:docMk/>
            <pc:sldMk cId="3144814867" sldId="279"/>
            <ac:spMk id="11" creationId="{00000000-0000-0000-0000-000000000000}"/>
          </ac:spMkLst>
        </pc:spChg>
      </pc:sldChg>
    </pc:docChg>
  </pc:docChgLst>
  <pc:docChgLst>
    <pc:chgData clId="Web-{F3F8FA2E-8BB3-496E-A691-897F620E5C00}"/>
    <pc:docChg chg="modSld">
      <pc:chgData name="" userId="" providerId="" clId="Web-{F3F8FA2E-8BB3-496E-A691-897F620E5C00}" dt="2020-05-21T00:12:05.252" v="3" actId="20577"/>
      <pc:docMkLst>
        <pc:docMk/>
      </pc:docMkLst>
      <pc:sldChg chg="modSp">
        <pc:chgData name="" userId="" providerId="" clId="Web-{F3F8FA2E-8BB3-496E-A691-897F620E5C00}" dt="2020-05-21T00:12:05.252" v="2" actId="20577"/>
        <pc:sldMkLst>
          <pc:docMk/>
          <pc:sldMk cId="815190496" sldId="289"/>
        </pc:sldMkLst>
        <pc:spChg chg="mod">
          <ac:chgData name="" userId="" providerId="" clId="Web-{F3F8FA2E-8BB3-496E-A691-897F620E5C00}" dt="2020-05-21T00:12:05.252" v="2" actId="20577"/>
          <ac:spMkLst>
            <pc:docMk/>
            <pc:sldMk cId="815190496" sldId="289"/>
            <ac:spMk id="4" creationId="{5FBAFC2A-050F-411A-83E1-15D0E21C89FE}"/>
          </ac:spMkLst>
        </pc:spChg>
      </pc:sldChg>
    </pc:docChg>
  </pc:docChgLst>
  <pc:docChgLst>
    <pc:chgData clId="Web-{3CF9CEBA-9F97-42E3-AE21-72D5AFD5D4E9}"/>
    <pc:docChg chg="addSld delSld modSld sldOrd">
      <pc:chgData name="" userId="" providerId="" clId="Web-{3CF9CEBA-9F97-42E3-AE21-72D5AFD5D4E9}" dt="2020-05-14T18:48:54.171" v="655" actId="1076"/>
      <pc:docMkLst>
        <pc:docMk/>
      </pc:docMkLst>
      <pc:sldChg chg="modSp ord">
        <pc:chgData name="" userId="" providerId="" clId="Web-{3CF9CEBA-9F97-42E3-AE21-72D5AFD5D4E9}" dt="2020-05-14T18:28:29.053" v="367" actId="20577"/>
        <pc:sldMkLst>
          <pc:docMk/>
          <pc:sldMk cId="550729123" sldId="277"/>
        </pc:sldMkLst>
        <pc:spChg chg="mod">
          <ac:chgData name="" userId="" providerId="" clId="Web-{3CF9CEBA-9F97-42E3-AE21-72D5AFD5D4E9}" dt="2020-05-14T18:28:05.006" v="316" actId="20577"/>
          <ac:spMkLst>
            <pc:docMk/>
            <pc:sldMk cId="550729123" sldId="277"/>
            <ac:spMk id="16" creationId="{00000000-0000-0000-0000-000000000000}"/>
          </ac:spMkLst>
        </pc:spChg>
        <pc:spChg chg="mod">
          <ac:chgData name="" userId="" providerId="" clId="Web-{3CF9CEBA-9F97-42E3-AE21-72D5AFD5D4E9}" dt="2020-05-14T18:28:29.053" v="367" actId="20577"/>
          <ac:spMkLst>
            <pc:docMk/>
            <pc:sldMk cId="550729123" sldId="277"/>
            <ac:spMk id="17" creationId="{00000000-0000-0000-0000-000000000000}"/>
          </ac:spMkLst>
        </pc:spChg>
      </pc:sldChg>
      <pc:sldChg chg="modSp">
        <pc:chgData name="" userId="" providerId="" clId="Web-{3CF9CEBA-9F97-42E3-AE21-72D5AFD5D4E9}" dt="2020-05-14T18:08:52.935" v="9" actId="1076"/>
        <pc:sldMkLst>
          <pc:docMk/>
          <pc:sldMk cId="3426945875" sldId="278"/>
        </pc:sldMkLst>
        <pc:spChg chg="mod">
          <ac:chgData name="" userId="" providerId="" clId="Web-{3CF9CEBA-9F97-42E3-AE21-72D5AFD5D4E9}" dt="2020-05-14T18:08:52.935" v="9" actId="1076"/>
          <ac:spMkLst>
            <pc:docMk/>
            <pc:sldMk cId="3426945875" sldId="278"/>
            <ac:spMk id="14" creationId="{00000000-0000-0000-0000-000000000000}"/>
          </ac:spMkLst>
        </pc:spChg>
        <pc:spChg chg="mod">
          <ac:chgData name="" userId="" providerId="" clId="Web-{3CF9CEBA-9F97-42E3-AE21-72D5AFD5D4E9}" dt="2020-05-14T18:07:39.217" v="0" actId="1076"/>
          <ac:spMkLst>
            <pc:docMk/>
            <pc:sldMk cId="3426945875" sldId="278"/>
            <ac:spMk id="15" creationId="{00000000-0000-0000-0000-000000000000}"/>
          </ac:spMkLst>
        </pc:spChg>
      </pc:sldChg>
      <pc:sldChg chg="addSp delSp modSp ord">
        <pc:chgData name="" userId="" providerId="" clId="Web-{3CF9CEBA-9F97-42E3-AE21-72D5AFD5D4E9}" dt="2020-05-14T18:45:45" v="630" actId="20577"/>
        <pc:sldMkLst>
          <pc:docMk/>
          <pc:sldMk cId="815190496" sldId="289"/>
        </pc:sldMkLst>
        <pc:spChg chg="mod">
          <ac:chgData name="" userId="" providerId="" clId="Web-{3CF9CEBA-9F97-42E3-AE21-72D5AFD5D4E9}" dt="2020-05-14T18:32:27.864" v="408" actId="20577"/>
          <ac:spMkLst>
            <pc:docMk/>
            <pc:sldMk cId="815190496" sldId="289"/>
            <ac:spMk id="3" creationId="{00000000-0000-0000-0000-000000000000}"/>
          </ac:spMkLst>
        </pc:spChg>
        <pc:spChg chg="del">
          <ac:chgData name="" userId="" providerId="" clId="Web-{3CF9CEBA-9F97-42E3-AE21-72D5AFD5D4E9}" dt="2020-05-14T18:33:02.645" v="409"/>
          <ac:spMkLst>
            <pc:docMk/>
            <pc:sldMk cId="815190496" sldId="289"/>
            <ac:spMk id="4" creationId="{00000000-0000-0000-0000-000000000000}"/>
          </ac:spMkLst>
        </pc:spChg>
        <pc:graphicFrameChg chg="add modGraphic">
          <ac:chgData name="" userId="" providerId="" clId="Web-{3CF9CEBA-9F97-42E3-AE21-72D5AFD5D4E9}" dt="2020-05-14T18:45:45" v="630" actId="20577"/>
          <ac:graphicFrameMkLst>
            <pc:docMk/>
            <pc:sldMk cId="815190496" sldId="289"/>
            <ac:graphicFrameMk id="5" creationId="{242F44A5-7A74-4F67-A7BC-1AABA10830AD}"/>
          </ac:graphicFrameMkLst>
        </pc:graphicFrameChg>
      </pc:sldChg>
      <pc:sldChg chg="modSp del">
        <pc:chgData name="" userId="" providerId="" clId="Web-{3CF9CEBA-9F97-42E3-AE21-72D5AFD5D4E9}" dt="2020-05-14T18:22:18.977" v="206"/>
        <pc:sldMkLst>
          <pc:docMk/>
          <pc:sldMk cId="1723502946" sldId="298"/>
        </pc:sldMkLst>
        <pc:spChg chg="mod">
          <ac:chgData name="" userId="" providerId="" clId="Web-{3CF9CEBA-9F97-42E3-AE21-72D5AFD5D4E9}" dt="2020-05-14T18:11:38.528" v="83" actId="1076"/>
          <ac:spMkLst>
            <pc:docMk/>
            <pc:sldMk cId="1723502946" sldId="298"/>
            <ac:spMk id="4" creationId="{00000000-0000-0000-0000-000000000000}"/>
          </ac:spMkLst>
        </pc:spChg>
        <pc:spChg chg="mod">
          <ac:chgData name="" userId="" providerId="" clId="Web-{3CF9CEBA-9F97-42E3-AE21-72D5AFD5D4E9}" dt="2020-05-14T18:11:56.231" v="84" actId="20577"/>
          <ac:spMkLst>
            <pc:docMk/>
            <pc:sldMk cId="1723502946" sldId="298"/>
            <ac:spMk id="5" creationId="{00000000-0000-0000-0000-000000000000}"/>
          </ac:spMkLst>
        </pc:spChg>
      </pc:sldChg>
      <pc:sldChg chg="modSp">
        <pc:chgData name="" userId="" providerId="" clId="Web-{3CF9CEBA-9F97-42E3-AE21-72D5AFD5D4E9}" dt="2020-05-14T18:09:36.904" v="14" actId="20577"/>
        <pc:sldMkLst>
          <pc:docMk/>
          <pc:sldMk cId="674173" sldId="300"/>
        </pc:sldMkLst>
        <pc:spChg chg="mod">
          <ac:chgData name="" userId="" providerId="" clId="Web-{3CF9CEBA-9F97-42E3-AE21-72D5AFD5D4E9}" dt="2020-05-14T18:09:36.904" v="14" actId="20577"/>
          <ac:spMkLst>
            <pc:docMk/>
            <pc:sldMk cId="674173" sldId="300"/>
            <ac:spMk id="4" creationId="{00000000-0000-0000-0000-000000000000}"/>
          </ac:spMkLst>
        </pc:spChg>
      </pc:sldChg>
      <pc:sldChg chg="modSp del">
        <pc:chgData name="" userId="" providerId="" clId="Web-{3CF9CEBA-9F97-42E3-AE21-72D5AFD5D4E9}" dt="2020-05-14T18:25:23.429" v="235"/>
        <pc:sldMkLst>
          <pc:docMk/>
          <pc:sldMk cId="1955808873" sldId="301"/>
        </pc:sldMkLst>
        <pc:spChg chg="mod">
          <ac:chgData name="" userId="" providerId="" clId="Web-{3CF9CEBA-9F97-42E3-AE21-72D5AFD5D4E9}" dt="2020-05-14T18:12:21.481" v="91" actId="1076"/>
          <ac:spMkLst>
            <pc:docMk/>
            <pc:sldMk cId="1955808873" sldId="301"/>
            <ac:spMk id="14" creationId="{00000000-0000-0000-0000-000000000000}"/>
          </ac:spMkLst>
        </pc:spChg>
        <pc:spChg chg="mod">
          <ac:chgData name="" userId="" providerId="" clId="Web-{3CF9CEBA-9F97-42E3-AE21-72D5AFD5D4E9}" dt="2020-05-14T18:12:16.559" v="90" actId="1076"/>
          <ac:spMkLst>
            <pc:docMk/>
            <pc:sldMk cId="1955808873" sldId="301"/>
            <ac:spMk id="15" creationId="{00000000-0000-0000-0000-000000000000}"/>
          </ac:spMkLst>
        </pc:spChg>
      </pc:sldChg>
      <pc:sldChg chg="modSp del">
        <pc:chgData name="" userId="" providerId="" clId="Web-{3CF9CEBA-9F97-42E3-AE21-72D5AFD5D4E9}" dt="2020-05-14T18:27:22.944" v="283"/>
        <pc:sldMkLst>
          <pc:docMk/>
          <pc:sldMk cId="2297359657" sldId="302"/>
        </pc:sldMkLst>
        <pc:spChg chg="mod">
          <ac:chgData name="" userId="" providerId="" clId="Web-{3CF9CEBA-9F97-42E3-AE21-72D5AFD5D4E9}" dt="2020-05-14T18:13:19.121" v="101" actId="1076"/>
          <ac:spMkLst>
            <pc:docMk/>
            <pc:sldMk cId="2297359657" sldId="302"/>
            <ac:spMk id="11" creationId="{00000000-0000-0000-0000-000000000000}"/>
          </ac:spMkLst>
        </pc:spChg>
        <pc:spChg chg="mod">
          <ac:chgData name="" userId="" providerId="" clId="Web-{3CF9CEBA-9F97-42E3-AE21-72D5AFD5D4E9}" dt="2020-05-14T18:13:12.965" v="100" actId="1076"/>
          <ac:spMkLst>
            <pc:docMk/>
            <pc:sldMk cId="2297359657" sldId="302"/>
            <ac:spMk id="12" creationId="{00000000-0000-0000-0000-000000000000}"/>
          </ac:spMkLst>
        </pc:spChg>
      </pc:sldChg>
      <pc:sldChg chg="modSp del">
        <pc:chgData name="" userId="" providerId="" clId="Web-{3CF9CEBA-9F97-42E3-AE21-72D5AFD5D4E9}" dt="2020-05-14T18:28:36.647" v="370"/>
        <pc:sldMkLst>
          <pc:docMk/>
          <pc:sldMk cId="3746672729" sldId="303"/>
        </pc:sldMkLst>
        <pc:spChg chg="mod">
          <ac:chgData name="" userId="" providerId="" clId="Web-{3CF9CEBA-9F97-42E3-AE21-72D5AFD5D4E9}" dt="2020-05-14T18:14:01.261" v="111" actId="1076"/>
          <ac:spMkLst>
            <pc:docMk/>
            <pc:sldMk cId="3746672729" sldId="303"/>
            <ac:spMk id="4" creationId="{00000000-0000-0000-0000-000000000000}"/>
          </ac:spMkLst>
        </pc:spChg>
        <pc:spChg chg="mod">
          <ac:chgData name="" userId="" providerId="" clId="Web-{3CF9CEBA-9F97-42E3-AE21-72D5AFD5D4E9}" dt="2020-05-14T18:13:49.808" v="107" actId="1076"/>
          <ac:spMkLst>
            <pc:docMk/>
            <pc:sldMk cId="3746672729" sldId="303"/>
            <ac:spMk id="9" creationId="{00000000-0000-0000-0000-000000000000}"/>
          </ac:spMkLst>
        </pc:spChg>
      </pc:sldChg>
      <pc:sldChg chg="modSp">
        <pc:chgData name="" userId="" providerId="" clId="Web-{3CF9CEBA-9F97-42E3-AE21-72D5AFD5D4E9}" dt="2020-05-14T18:13:39.308" v="106" actId="1076"/>
        <pc:sldMkLst>
          <pc:docMk/>
          <pc:sldMk cId="1415604494" sldId="304"/>
        </pc:sldMkLst>
        <pc:spChg chg="mod">
          <ac:chgData name="" userId="" providerId="" clId="Web-{3CF9CEBA-9F97-42E3-AE21-72D5AFD5D4E9}" dt="2020-05-14T18:13:39.308" v="106" actId="1076"/>
          <ac:spMkLst>
            <pc:docMk/>
            <pc:sldMk cId="1415604494" sldId="304"/>
            <ac:spMk id="4" creationId="{00000000-0000-0000-0000-000000000000}"/>
          </ac:spMkLst>
        </pc:spChg>
        <pc:spChg chg="mod">
          <ac:chgData name="" userId="" providerId="" clId="Web-{3CF9CEBA-9F97-42E3-AE21-72D5AFD5D4E9}" dt="2020-05-14T18:13:28.980" v="102" actId="1076"/>
          <ac:spMkLst>
            <pc:docMk/>
            <pc:sldMk cId="1415604494" sldId="304"/>
            <ac:spMk id="5" creationId="{00000000-0000-0000-0000-000000000000}"/>
          </ac:spMkLst>
        </pc:spChg>
      </pc:sldChg>
      <pc:sldChg chg="new del">
        <pc:chgData name="" userId="" providerId="" clId="Web-{3CF9CEBA-9F97-42E3-AE21-72D5AFD5D4E9}" dt="2020-05-14T18:14:41.339" v="113"/>
        <pc:sldMkLst>
          <pc:docMk/>
          <pc:sldMk cId="631236860" sldId="305"/>
        </pc:sldMkLst>
      </pc:sldChg>
      <pc:sldChg chg="modSp add ord replId">
        <pc:chgData name="" userId="" providerId="" clId="Web-{3CF9CEBA-9F97-42E3-AE21-72D5AFD5D4E9}" dt="2020-05-14T18:48:54.171" v="655" actId="1076"/>
        <pc:sldMkLst>
          <pc:docMk/>
          <pc:sldMk cId="773384072" sldId="305"/>
        </pc:sldMkLst>
        <pc:spChg chg="mod">
          <ac:chgData name="" userId="" providerId="" clId="Web-{3CF9CEBA-9F97-42E3-AE21-72D5AFD5D4E9}" dt="2020-05-14T18:48:54.171" v="655" actId="1076"/>
          <ac:spMkLst>
            <pc:docMk/>
            <pc:sldMk cId="773384072" sldId="305"/>
            <ac:spMk id="14" creationId="{00000000-0000-0000-0000-000000000000}"/>
          </ac:spMkLst>
        </pc:spChg>
        <pc:spChg chg="mod">
          <ac:chgData name="" userId="" providerId="" clId="Web-{3CF9CEBA-9F97-42E3-AE21-72D5AFD5D4E9}" dt="2020-05-14T18:48:46.624" v="654" actId="14100"/>
          <ac:spMkLst>
            <pc:docMk/>
            <pc:sldMk cId="773384072" sldId="305"/>
            <ac:spMk id="15" creationId="{00000000-0000-0000-0000-000000000000}"/>
          </ac:spMkLst>
        </pc:spChg>
      </pc:sldChg>
      <pc:sldChg chg="modSp add del ord replId">
        <pc:chgData name="" userId="" providerId="" clId="Web-{3CF9CEBA-9F97-42E3-AE21-72D5AFD5D4E9}" dt="2020-05-14T18:19:46.400" v="119"/>
        <pc:sldMkLst>
          <pc:docMk/>
          <pc:sldMk cId="2841987862" sldId="305"/>
        </pc:sldMkLst>
        <pc:spChg chg="mod">
          <ac:chgData name="" userId="" providerId="" clId="Web-{3CF9CEBA-9F97-42E3-AE21-72D5AFD5D4E9}" dt="2020-05-14T18:18:51.198" v="116" actId="20577"/>
          <ac:spMkLst>
            <pc:docMk/>
            <pc:sldMk cId="2841987862" sldId="305"/>
            <ac:spMk id="11" creationId="{00000000-0000-0000-0000-000000000000}"/>
          </ac:spMkLst>
        </pc:spChg>
      </pc:sldChg>
      <pc:sldChg chg="addSp modSp add ord replId">
        <pc:chgData name="" userId="" providerId="" clId="Web-{3CF9CEBA-9F97-42E3-AE21-72D5AFD5D4E9}" dt="2020-05-14T18:25:13.351" v="234" actId="1076"/>
        <pc:sldMkLst>
          <pc:docMk/>
          <pc:sldMk cId="347215686" sldId="306"/>
        </pc:sldMkLst>
        <pc:spChg chg="add mod">
          <ac:chgData name="" userId="" providerId="" clId="Web-{3CF9CEBA-9F97-42E3-AE21-72D5AFD5D4E9}" dt="2020-05-14T18:25:07.335" v="233" actId="1076"/>
          <ac:spMkLst>
            <pc:docMk/>
            <pc:sldMk cId="347215686" sldId="306"/>
            <ac:spMk id="2" creationId="{57C726EA-C2D4-4AEE-9075-98922A792CEA}"/>
          </ac:spMkLst>
        </pc:spChg>
        <pc:spChg chg="mod">
          <ac:chgData name="" userId="" providerId="" clId="Web-{3CF9CEBA-9F97-42E3-AE21-72D5AFD5D4E9}" dt="2020-05-14T18:25:13.351" v="234" actId="1076"/>
          <ac:spMkLst>
            <pc:docMk/>
            <pc:sldMk cId="347215686" sldId="306"/>
            <ac:spMk id="11" creationId="{00000000-0000-0000-0000-000000000000}"/>
          </ac:spMkLst>
        </pc:spChg>
        <pc:spChg chg="mod">
          <ac:chgData name="" userId="" providerId="" clId="Web-{3CF9CEBA-9F97-42E3-AE21-72D5AFD5D4E9}" dt="2020-05-14T18:24:28.023" v="228" actId="20577"/>
          <ac:spMkLst>
            <pc:docMk/>
            <pc:sldMk cId="347215686" sldId="306"/>
            <ac:spMk id="12" creationId="{00000000-0000-0000-0000-000000000000}"/>
          </ac:spMkLst>
        </pc:spChg>
      </pc:sldChg>
      <pc:sldChg chg="modSp add ord replId">
        <pc:chgData name="" userId="" providerId="" clId="Web-{3CF9CEBA-9F97-42E3-AE21-72D5AFD5D4E9}" dt="2020-05-14T18:27:11.397" v="282" actId="1076"/>
        <pc:sldMkLst>
          <pc:docMk/>
          <pc:sldMk cId="3083730601" sldId="307"/>
        </pc:sldMkLst>
        <pc:spChg chg="mod">
          <ac:chgData name="" userId="" providerId="" clId="Web-{3CF9CEBA-9F97-42E3-AE21-72D5AFD5D4E9}" dt="2020-05-14T18:27:11.397" v="282" actId="1076"/>
          <ac:spMkLst>
            <pc:docMk/>
            <pc:sldMk cId="3083730601" sldId="307"/>
            <ac:spMk id="4" creationId="{00000000-0000-0000-0000-000000000000}"/>
          </ac:spMkLst>
        </pc:spChg>
        <pc:spChg chg="mod">
          <ac:chgData name="" userId="" providerId="" clId="Web-{3CF9CEBA-9F97-42E3-AE21-72D5AFD5D4E9}" dt="2020-05-14T18:26:42.413" v="265" actId="20577"/>
          <ac:spMkLst>
            <pc:docMk/>
            <pc:sldMk cId="3083730601" sldId="307"/>
            <ac:spMk id="5" creationId="{00000000-0000-0000-0000-000000000000}"/>
          </ac:spMkLst>
        </pc:spChg>
        <pc:spChg chg="mod">
          <ac:chgData name="" userId="" providerId="" clId="Web-{3CF9CEBA-9F97-42E3-AE21-72D5AFD5D4E9}" dt="2020-05-14T18:27:03.944" v="279" actId="20577"/>
          <ac:spMkLst>
            <pc:docMk/>
            <pc:sldMk cId="3083730601" sldId="307"/>
            <ac:spMk id="9" creationId="{00000000-0000-0000-0000-000000000000}"/>
          </ac:spMkLst>
        </pc:spChg>
      </pc:sldChg>
      <pc:sldChg chg="add replId">
        <pc:chgData name="" userId="" providerId="" clId="Web-{3CF9CEBA-9F97-42E3-AE21-72D5AFD5D4E9}" dt="2020-05-14T18:27:38.538" v="284"/>
        <pc:sldMkLst>
          <pc:docMk/>
          <pc:sldMk cId="1179224860" sldId="308"/>
        </pc:sldMkLst>
      </pc:sldChg>
      <pc:sldChg chg="addSp modSp new del mod modClrScheme chgLayout">
        <pc:chgData name="" userId="" providerId="" clId="Web-{3CF9CEBA-9F97-42E3-AE21-72D5AFD5D4E9}" dt="2020-05-14T18:30:03.271" v="373"/>
        <pc:sldMkLst>
          <pc:docMk/>
          <pc:sldMk cId="205801088" sldId="309"/>
        </pc:sldMkLst>
        <pc:spChg chg="add mod">
          <ac:chgData name="" userId="" providerId="" clId="Web-{3CF9CEBA-9F97-42E3-AE21-72D5AFD5D4E9}" dt="2020-05-14T18:29:27.256" v="372"/>
          <ac:spMkLst>
            <pc:docMk/>
            <pc:sldMk cId="205801088" sldId="309"/>
            <ac:spMk id="2" creationId="{A01CEF02-1A29-4DD4-9CD2-29501EFE0A2B}"/>
          </ac:spMkLst>
        </pc:spChg>
        <pc:spChg chg="add mod">
          <ac:chgData name="" userId="" providerId="" clId="Web-{3CF9CEBA-9F97-42E3-AE21-72D5AFD5D4E9}" dt="2020-05-14T18:29:27.256" v="372"/>
          <ac:spMkLst>
            <pc:docMk/>
            <pc:sldMk cId="205801088" sldId="309"/>
            <ac:spMk id="3" creationId="{20EA7588-BB12-44F2-AD63-E63AD5E122BA}"/>
          </ac:spMkLst>
        </pc:spChg>
        <pc:spChg chg="add mod">
          <ac:chgData name="" userId="" providerId="" clId="Web-{3CF9CEBA-9F97-42E3-AE21-72D5AFD5D4E9}" dt="2020-05-14T18:29:27.256" v="372"/>
          <ac:spMkLst>
            <pc:docMk/>
            <pc:sldMk cId="205801088" sldId="309"/>
            <ac:spMk id="4" creationId="{C8BE6757-FE81-4123-A885-60C54F8FDF53}"/>
          </ac:spMkLst>
        </pc:spChg>
        <pc:spChg chg="add mod">
          <ac:chgData name="" userId="" providerId="" clId="Web-{3CF9CEBA-9F97-42E3-AE21-72D5AFD5D4E9}" dt="2020-05-14T18:29:27.256" v="372"/>
          <ac:spMkLst>
            <pc:docMk/>
            <pc:sldMk cId="205801088" sldId="309"/>
            <ac:spMk id="5" creationId="{01753DBF-9A1E-4725-B466-A4D00B55473E}"/>
          </ac:spMkLst>
        </pc:spChg>
      </pc:sldChg>
      <pc:sldChg chg="new del">
        <pc:chgData name="" userId="" providerId="" clId="Web-{3CF9CEBA-9F97-42E3-AE21-72D5AFD5D4E9}" dt="2020-05-14T18:31:09.146" v="376"/>
        <pc:sldMkLst>
          <pc:docMk/>
          <pc:sldMk cId="1571367648" sldId="309"/>
        </pc:sldMkLst>
      </pc:sldChg>
    </pc:docChg>
  </pc:docChgLst>
  <pc:docChgLst>
    <pc:chgData name="Nikki Whaling" userId="spoei7U6sJ+bAMrjDTBsO/venOsx/+gK8K1bNJEmpmk=" providerId="None" clId="Web-{9EE12A8A-C890-4491-BC4D-E5AD34D3B835}"/>
    <pc:docChg chg="modSld">
      <pc:chgData name="Nikki Whaling" userId="spoei7U6sJ+bAMrjDTBsO/venOsx/+gK8K1bNJEmpmk=" providerId="None" clId="Web-{9EE12A8A-C890-4491-BC4D-E5AD34D3B835}" dt="2020-08-28T19:00:23.214" v="7" actId="1076"/>
      <pc:docMkLst>
        <pc:docMk/>
      </pc:docMkLst>
      <pc:sldChg chg="modSp">
        <pc:chgData name="Nikki Whaling" userId="spoei7U6sJ+bAMrjDTBsO/venOsx/+gK8K1bNJEmpmk=" providerId="None" clId="Web-{9EE12A8A-C890-4491-BC4D-E5AD34D3B835}" dt="2020-08-28T19:00:23.214" v="7" actId="1076"/>
        <pc:sldMkLst>
          <pc:docMk/>
          <pc:sldMk cId="4248130903" sldId="341"/>
        </pc:sldMkLst>
        <pc:spChg chg="mod">
          <ac:chgData name="Nikki Whaling" userId="spoei7U6sJ+bAMrjDTBsO/venOsx/+gK8K1bNJEmpmk=" providerId="None" clId="Web-{9EE12A8A-C890-4491-BC4D-E5AD34D3B835}" dt="2020-08-28T19:00:23.214" v="7" actId="1076"/>
          <ac:spMkLst>
            <pc:docMk/>
            <pc:sldMk cId="4248130903" sldId="341"/>
            <ac:spMk id="3" creationId="{00000000-0000-0000-0000-000000000000}"/>
          </ac:spMkLst>
        </pc:spChg>
      </pc:sldChg>
    </pc:docChg>
  </pc:docChgLst>
  <pc:docChgLst>
    <pc:chgData name="Johnathan Ladd" userId="FyGWzAXo5J38xsvOs/tgNMxZVXbVY4w/KU7JpMc9HlE=" providerId="None" clId="Web-{DD202ADE-3928-4771-8ADA-2F236751C62A}"/>
    <pc:docChg chg="addSld modSld">
      <pc:chgData name="Johnathan Ladd" userId="FyGWzAXo5J38xsvOs/tgNMxZVXbVY4w/KU7JpMc9HlE=" providerId="None" clId="Web-{DD202ADE-3928-4771-8ADA-2F236751C62A}" dt="2020-12-11T17:38:10.954" v="310"/>
      <pc:docMkLst>
        <pc:docMk/>
      </pc:docMkLst>
      <pc:sldChg chg="addSp modSp">
        <pc:chgData name="Johnathan Ladd" userId="FyGWzAXo5J38xsvOs/tgNMxZVXbVY4w/KU7JpMc9HlE=" providerId="None" clId="Web-{DD202ADE-3928-4771-8ADA-2F236751C62A}" dt="2020-12-11T17:27:20.395" v="171" actId="1076"/>
        <pc:sldMkLst>
          <pc:docMk/>
          <pc:sldMk cId="2348163320" sldId="343"/>
        </pc:sldMkLst>
        <pc:spChg chg="mod">
          <ac:chgData name="Johnathan Ladd" userId="FyGWzAXo5J38xsvOs/tgNMxZVXbVY4w/KU7JpMc9HlE=" providerId="None" clId="Web-{DD202ADE-3928-4771-8ADA-2F236751C62A}" dt="2020-12-11T17:26:33.505" v="152" actId="20577"/>
          <ac:spMkLst>
            <pc:docMk/>
            <pc:sldMk cId="2348163320" sldId="343"/>
            <ac:spMk id="3" creationId="{00000000-0000-0000-0000-000000000000}"/>
          </ac:spMkLst>
        </pc:spChg>
        <pc:spChg chg="add mod">
          <ac:chgData name="Johnathan Ladd" userId="FyGWzAXo5J38xsvOs/tgNMxZVXbVY4w/KU7JpMc9HlE=" providerId="None" clId="Web-{DD202ADE-3928-4771-8ADA-2F236751C62A}" dt="2020-12-11T17:26:42.942" v="156" actId="1076"/>
          <ac:spMkLst>
            <pc:docMk/>
            <pc:sldMk cId="2348163320" sldId="343"/>
            <ac:spMk id="4" creationId="{1489ABCE-A216-4ACF-88FA-D5E2621C97E1}"/>
          </ac:spMkLst>
        </pc:spChg>
        <pc:spChg chg="add mod">
          <ac:chgData name="Johnathan Ladd" userId="FyGWzAXo5J38xsvOs/tgNMxZVXbVY4w/KU7JpMc9HlE=" providerId="None" clId="Web-{DD202ADE-3928-4771-8ADA-2F236751C62A}" dt="2020-12-11T17:27:20.395" v="171" actId="1076"/>
          <ac:spMkLst>
            <pc:docMk/>
            <pc:sldMk cId="2348163320" sldId="343"/>
            <ac:spMk id="5" creationId="{BE1BCA2E-CC1A-4B48-B6B1-0F2D039853C2}"/>
          </ac:spMkLst>
        </pc:spChg>
      </pc:sldChg>
      <pc:sldChg chg="addSp delSp modSp">
        <pc:chgData name="Johnathan Ladd" userId="FyGWzAXo5J38xsvOs/tgNMxZVXbVY4w/KU7JpMc9HlE=" providerId="None" clId="Web-{DD202ADE-3928-4771-8ADA-2F236751C62A}" dt="2020-12-11T17:26:08.177" v="150"/>
        <pc:sldMkLst>
          <pc:docMk/>
          <pc:sldMk cId="3152381257" sldId="355"/>
        </pc:sldMkLst>
        <pc:spChg chg="del">
          <ac:chgData name="Johnathan Ladd" userId="FyGWzAXo5J38xsvOs/tgNMxZVXbVY4w/KU7JpMc9HlE=" providerId="None" clId="Web-{DD202ADE-3928-4771-8ADA-2F236751C62A}" dt="2020-12-11T17:26:03.771" v="148"/>
          <ac:spMkLst>
            <pc:docMk/>
            <pc:sldMk cId="3152381257" sldId="355"/>
            <ac:spMk id="2" creationId="{00000000-0000-0000-0000-000000000000}"/>
          </ac:spMkLst>
        </pc:spChg>
        <pc:picChg chg="add mod ord modCrop">
          <ac:chgData name="Johnathan Ladd" userId="FyGWzAXo5J38xsvOs/tgNMxZVXbVY4w/KU7JpMc9HlE=" providerId="None" clId="Web-{DD202ADE-3928-4771-8ADA-2F236751C62A}" dt="2020-12-11T17:26:03.771" v="148"/>
          <ac:picMkLst>
            <pc:docMk/>
            <pc:sldMk cId="3152381257" sldId="355"/>
            <ac:picMk id="4" creationId="{1B66FE2B-14B2-4252-BFD4-D3D2C45A4EB9}"/>
          </ac:picMkLst>
        </pc:picChg>
        <pc:picChg chg="del mod">
          <ac:chgData name="Johnathan Ladd" userId="FyGWzAXo5J38xsvOs/tgNMxZVXbVY4w/KU7JpMc9HlE=" providerId="None" clId="Web-{DD202ADE-3928-4771-8ADA-2F236751C62A}" dt="2020-12-11T17:26:08.177" v="150"/>
          <ac:picMkLst>
            <pc:docMk/>
            <pc:sldMk cId="3152381257" sldId="355"/>
            <ac:picMk id="6" creationId="{00000000-0000-0000-0000-000000000000}"/>
          </ac:picMkLst>
        </pc:picChg>
      </pc:sldChg>
      <pc:sldChg chg="modSp">
        <pc:chgData name="Johnathan Ladd" userId="FyGWzAXo5J38xsvOs/tgNMxZVXbVY4w/KU7JpMc9HlE=" providerId="None" clId="Web-{DD202ADE-3928-4771-8ADA-2F236751C62A}" dt="2020-12-11T17:35:09.267" v="298" actId="1076"/>
        <pc:sldMkLst>
          <pc:docMk/>
          <pc:sldMk cId="2508276039" sldId="356"/>
        </pc:sldMkLst>
        <pc:spChg chg="mod">
          <ac:chgData name="Johnathan Ladd" userId="FyGWzAXo5J38xsvOs/tgNMxZVXbVY4w/KU7JpMc9HlE=" providerId="None" clId="Web-{DD202ADE-3928-4771-8ADA-2F236751C62A}" dt="2020-12-11T17:35:09.267" v="298" actId="1076"/>
          <ac:spMkLst>
            <pc:docMk/>
            <pc:sldMk cId="2508276039" sldId="356"/>
            <ac:spMk id="4" creationId="{2E6262F0-1429-4D5E-B26E-64442B23D760}"/>
          </ac:spMkLst>
        </pc:spChg>
      </pc:sldChg>
      <pc:sldChg chg="modSp">
        <pc:chgData name="Johnathan Ladd" userId="FyGWzAXo5J38xsvOs/tgNMxZVXbVY4w/KU7JpMc9HlE=" providerId="None" clId="Web-{DD202ADE-3928-4771-8ADA-2F236751C62A}" dt="2020-12-11T17:36:50.720" v="301" actId="14100"/>
        <pc:sldMkLst>
          <pc:docMk/>
          <pc:sldMk cId="169811379" sldId="357"/>
        </pc:sldMkLst>
        <pc:spChg chg="mod">
          <ac:chgData name="Johnathan Ladd" userId="FyGWzAXo5J38xsvOs/tgNMxZVXbVY4w/KU7JpMc9HlE=" providerId="None" clId="Web-{DD202ADE-3928-4771-8ADA-2F236751C62A}" dt="2020-12-11T17:36:18.345" v="299"/>
          <ac:spMkLst>
            <pc:docMk/>
            <pc:sldMk cId="169811379" sldId="357"/>
            <ac:spMk id="7" creationId="{852186CE-CFAA-4AB8-BF71-25AE12587EB4}"/>
          </ac:spMkLst>
        </pc:spChg>
        <pc:spChg chg="mod">
          <ac:chgData name="Johnathan Ladd" userId="FyGWzAXo5J38xsvOs/tgNMxZVXbVY4w/KU7JpMc9HlE=" providerId="None" clId="Web-{DD202ADE-3928-4771-8ADA-2F236751C62A}" dt="2020-12-11T17:36:50.720" v="301" actId="14100"/>
          <ac:spMkLst>
            <pc:docMk/>
            <pc:sldMk cId="169811379" sldId="357"/>
            <ac:spMk id="8" creationId="{00000000-0000-0000-0000-000000000000}"/>
          </ac:spMkLst>
        </pc:spChg>
      </pc:sldChg>
      <pc:sldChg chg="addSp delSp modSp">
        <pc:chgData name="Johnathan Ladd" userId="FyGWzAXo5J38xsvOs/tgNMxZVXbVY4w/KU7JpMc9HlE=" providerId="None" clId="Web-{DD202ADE-3928-4771-8ADA-2F236751C62A}" dt="2020-12-11T17:38:10.954" v="310"/>
        <pc:sldMkLst>
          <pc:docMk/>
          <pc:sldMk cId="1723128685" sldId="367"/>
        </pc:sldMkLst>
        <pc:spChg chg="mod">
          <ac:chgData name="Johnathan Ladd" userId="FyGWzAXo5J38xsvOs/tgNMxZVXbVY4w/KU7JpMc9HlE=" providerId="None" clId="Web-{DD202ADE-3928-4771-8ADA-2F236751C62A}" dt="2020-12-11T17:31:14.675" v="294" actId="20577"/>
          <ac:spMkLst>
            <pc:docMk/>
            <pc:sldMk cId="1723128685" sldId="367"/>
            <ac:spMk id="2" creationId="{A38D02EE-DD1D-4BE2-BAA8-250DAD036A05}"/>
          </ac:spMkLst>
        </pc:spChg>
        <pc:spChg chg="add del mod">
          <ac:chgData name="Johnathan Ladd" userId="FyGWzAXo5J38xsvOs/tgNMxZVXbVY4w/KU7JpMc9HlE=" providerId="None" clId="Web-{DD202ADE-3928-4771-8ADA-2F236751C62A}" dt="2020-12-11T17:29:28.551" v="222"/>
          <ac:spMkLst>
            <pc:docMk/>
            <pc:sldMk cId="1723128685" sldId="367"/>
            <ac:spMk id="4" creationId="{643F75B3-F540-4BF5-9FFB-9AE6744F12AB}"/>
          </ac:spMkLst>
        </pc:spChg>
        <pc:spChg chg="add mod">
          <ac:chgData name="Johnathan Ladd" userId="FyGWzAXo5J38xsvOs/tgNMxZVXbVY4w/KU7JpMc9HlE=" providerId="None" clId="Web-{DD202ADE-3928-4771-8ADA-2F236751C62A}" dt="2020-12-11T17:24:56.256" v="132" actId="1076"/>
          <ac:spMkLst>
            <pc:docMk/>
            <pc:sldMk cId="1723128685" sldId="367"/>
            <ac:spMk id="6" creationId="{18598AD6-7668-4250-9044-5F2CFF525CA6}"/>
          </ac:spMkLst>
        </pc:spChg>
        <pc:spChg chg="mod">
          <ac:chgData name="Johnathan Ladd" userId="FyGWzAXo5J38xsvOs/tgNMxZVXbVY4w/KU7JpMc9HlE=" providerId="None" clId="Web-{DD202ADE-3928-4771-8ADA-2F236751C62A}" dt="2020-12-11T17:36:59.689" v="304" actId="20577"/>
          <ac:spMkLst>
            <pc:docMk/>
            <pc:sldMk cId="1723128685" sldId="367"/>
            <ac:spMk id="8" creationId="{00000000-0000-0000-0000-000000000000}"/>
          </ac:spMkLst>
        </pc:spChg>
        <pc:spChg chg="mod">
          <ac:chgData name="Johnathan Ladd" userId="FyGWzAXo5J38xsvOs/tgNMxZVXbVY4w/KU7JpMc9HlE=" providerId="None" clId="Web-{DD202ADE-3928-4771-8ADA-2F236751C62A}" dt="2020-12-11T17:31:30.566" v="297" actId="1076"/>
          <ac:spMkLst>
            <pc:docMk/>
            <pc:sldMk cId="1723128685" sldId="367"/>
            <ac:spMk id="9" creationId="{D4059585-3837-4A82-9917-436CF2032067}"/>
          </ac:spMkLst>
        </pc:spChg>
        <pc:spChg chg="add mod">
          <ac:chgData name="Johnathan Ladd" userId="FyGWzAXo5J38xsvOs/tgNMxZVXbVY4w/KU7JpMc9HlE=" providerId="None" clId="Web-{DD202ADE-3928-4771-8ADA-2F236751C62A}" dt="2020-12-11T17:23:27.209" v="119" actId="1076"/>
          <ac:spMkLst>
            <pc:docMk/>
            <pc:sldMk cId="1723128685" sldId="367"/>
            <ac:spMk id="10" creationId="{781B2ED6-3101-4490-853A-10757A9F7DBB}"/>
          </ac:spMkLst>
        </pc:spChg>
        <pc:spChg chg="add mod">
          <ac:chgData name="Johnathan Ladd" userId="FyGWzAXo5J38xsvOs/tgNMxZVXbVY4w/KU7JpMc9HlE=" providerId="None" clId="Web-{DD202ADE-3928-4771-8ADA-2F236751C62A}" dt="2020-12-11T17:23:43.037" v="123" actId="1076"/>
          <ac:spMkLst>
            <pc:docMk/>
            <pc:sldMk cId="1723128685" sldId="367"/>
            <ac:spMk id="11" creationId="{DD3D08B1-8B9F-4AC2-BC32-DA8E92AB3119}"/>
          </ac:spMkLst>
        </pc:spChg>
        <pc:spChg chg="add mod">
          <ac:chgData name="Johnathan Ladd" userId="FyGWzAXo5J38xsvOs/tgNMxZVXbVY4w/KU7JpMc9HlE=" providerId="None" clId="Web-{DD202ADE-3928-4771-8ADA-2F236751C62A}" dt="2020-12-11T17:23:58.709" v="127" actId="1076"/>
          <ac:spMkLst>
            <pc:docMk/>
            <pc:sldMk cId="1723128685" sldId="367"/>
            <ac:spMk id="12" creationId="{2785A0B4-DF00-4F6B-97F6-624911DDB4AD}"/>
          </ac:spMkLst>
        </pc:spChg>
        <pc:spChg chg="add mod">
          <ac:chgData name="Johnathan Ladd" userId="FyGWzAXo5J38xsvOs/tgNMxZVXbVY4w/KU7JpMc9HlE=" providerId="None" clId="Web-{DD202ADE-3928-4771-8ADA-2F236751C62A}" dt="2020-12-11T17:31:27.378" v="296" actId="1076"/>
          <ac:spMkLst>
            <pc:docMk/>
            <pc:sldMk cId="1723128685" sldId="367"/>
            <ac:spMk id="13" creationId="{102AB193-901F-4656-8F8E-ED227556D120}"/>
          </ac:spMkLst>
        </pc:spChg>
        <pc:spChg chg="add del">
          <ac:chgData name="Johnathan Ladd" userId="FyGWzAXo5J38xsvOs/tgNMxZVXbVY4w/KU7JpMc9HlE=" providerId="None" clId="Web-{DD202ADE-3928-4771-8ADA-2F236751C62A}" dt="2020-12-11T17:38:10.954" v="310"/>
          <ac:spMkLst>
            <pc:docMk/>
            <pc:sldMk cId="1723128685" sldId="367"/>
            <ac:spMk id="14" creationId="{7F4F1307-ED73-428F-A3A8-B1F8F9FFA565}"/>
          </ac:spMkLst>
        </pc:spChg>
        <pc:picChg chg="del">
          <ac:chgData name="Johnathan Ladd" userId="FyGWzAXo5J38xsvOs/tgNMxZVXbVY4w/KU7JpMc9HlE=" providerId="None" clId="Web-{DD202ADE-3928-4771-8ADA-2F236751C62A}" dt="2020-12-11T17:21:05.941" v="96"/>
          <ac:picMkLst>
            <pc:docMk/>
            <pc:sldMk cId="1723128685" sldId="367"/>
            <ac:picMk id="4" creationId="{0679BD80-1A67-484A-BD8E-1AE9D1D06A57}"/>
          </ac:picMkLst>
        </pc:picChg>
        <pc:picChg chg="add mod">
          <ac:chgData name="Johnathan Ladd" userId="FyGWzAXo5J38xsvOs/tgNMxZVXbVY4w/KU7JpMc9HlE=" providerId="None" clId="Web-{DD202ADE-3928-4771-8ADA-2F236751C62A}" dt="2020-12-11T17:24:09.990" v="129" actId="14100"/>
          <ac:picMkLst>
            <pc:docMk/>
            <pc:sldMk cId="1723128685" sldId="367"/>
            <ac:picMk id="5" creationId="{4E5151C5-FDE9-4DDE-9E1E-06E11D976ED1}"/>
          </ac:picMkLst>
        </pc:picChg>
        <pc:picChg chg="del">
          <ac:chgData name="Johnathan Ladd" userId="FyGWzAXo5J38xsvOs/tgNMxZVXbVY4w/KU7JpMc9HlE=" providerId="None" clId="Web-{DD202ADE-3928-4771-8ADA-2F236751C62A}" dt="2020-12-11T17:22:35.457" v="108"/>
          <ac:picMkLst>
            <pc:docMk/>
            <pc:sldMk cId="1723128685" sldId="367"/>
            <ac:picMk id="10" creationId="{7FF57B20-EB3C-481A-87B2-3B37CBEF488F}"/>
          </ac:picMkLst>
        </pc:picChg>
        <pc:picChg chg="del">
          <ac:chgData name="Johnathan Ladd" userId="FyGWzAXo5J38xsvOs/tgNMxZVXbVY4w/KU7JpMc9HlE=" providerId="None" clId="Web-{DD202ADE-3928-4771-8ADA-2F236751C62A}" dt="2020-12-11T17:22:34.895" v="107"/>
          <ac:picMkLst>
            <pc:docMk/>
            <pc:sldMk cId="1723128685" sldId="367"/>
            <ac:picMk id="11" creationId="{9A6B7B6B-098C-4F83-959A-36E689468CC0}"/>
          </ac:picMkLst>
        </pc:picChg>
        <pc:picChg chg="del mod">
          <ac:chgData name="Johnathan Ladd" userId="FyGWzAXo5J38xsvOs/tgNMxZVXbVY4w/KU7JpMc9HlE=" providerId="None" clId="Web-{DD202ADE-3928-4771-8ADA-2F236751C62A}" dt="2020-12-11T17:22:33.426" v="105"/>
          <ac:picMkLst>
            <pc:docMk/>
            <pc:sldMk cId="1723128685" sldId="367"/>
            <ac:picMk id="12" creationId="{DFEB281C-F069-4B45-A6DD-3EBFDC9E24AD}"/>
          </ac:picMkLst>
        </pc:picChg>
        <pc:picChg chg="del">
          <ac:chgData name="Johnathan Ladd" userId="FyGWzAXo5J38xsvOs/tgNMxZVXbVY4w/KU7JpMc9HlE=" providerId="None" clId="Web-{DD202ADE-3928-4771-8ADA-2F236751C62A}" dt="2020-12-11T17:22:34.176" v="106"/>
          <ac:picMkLst>
            <pc:docMk/>
            <pc:sldMk cId="1723128685" sldId="367"/>
            <ac:picMk id="13" creationId="{F82FD93B-64BF-4031-AFC0-8AD21D8C4288}"/>
          </ac:picMkLst>
        </pc:picChg>
      </pc:sldChg>
      <pc:sldChg chg="addSp delSp modSp add replId">
        <pc:chgData name="Johnathan Ladd" userId="FyGWzAXo5J38xsvOs/tgNMxZVXbVY4w/KU7JpMc9HlE=" providerId="None" clId="Web-{DD202ADE-3928-4771-8ADA-2F236751C62A}" dt="2020-12-11T17:37:30.407" v="308" actId="20577"/>
        <pc:sldMkLst>
          <pc:docMk/>
          <pc:sldMk cId="3034177735" sldId="375"/>
        </pc:sldMkLst>
        <pc:spChg chg="mod">
          <ac:chgData name="Johnathan Ladd" userId="FyGWzAXo5J38xsvOs/tgNMxZVXbVY4w/KU7JpMc9HlE=" providerId="None" clId="Web-{DD202ADE-3928-4771-8ADA-2F236751C62A}" dt="2020-12-11T17:30:28.722" v="287" actId="14100"/>
          <ac:spMkLst>
            <pc:docMk/>
            <pc:sldMk cId="3034177735" sldId="375"/>
            <ac:spMk id="2" creationId="{A38D02EE-DD1D-4BE2-BAA8-250DAD036A05}"/>
          </ac:spMkLst>
        </pc:spChg>
        <pc:spChg chg="add mod">
          <ac:chgData name="Johnathan Ladd" userId="FyGWzAXo5J38xsvOs/tgNMxZVXbVY4w/KU7JpMc9HlE=" providerId="None" clId="Web-{DD202ADE-3928-4771-8ADA-2F236751C62A}" dt="2020-12-11T17:30:41.175" v="289" actId="1076"/>
          <ac:spMkLst>
            <pc:docMk/>
            <pc:sldMk cId="3034177735" sldId="375"/>
            <ac:spMk id="4" creationId="{BD4EBFBA-AB49-49A9-94E4-07400F9CE70F}"/>
          </ac:spMkLst>
        </pc:spChg>
        <pc:spChg chg="mod">
          <ac:chgData name="Johnathan Ladd" userId="FyGWzAXo5J38xsvOs/tgNMxZVXbVY4w/KU7JpMc9HlE=" providerId="None" clId="Web-{DD202ADE-3928-4771-8ADA-2F236751C62A}" dt="2020-12-11T17:37:30.407" v="308" actId="20577"/>
          <ac:spMkLst>
            <pc:docMk/>
            <pc:sldMk cId="3034177735" sldId="375"/>
            <ac:spMk id="8" creationId="{00000000-0000-0000-0000-000000000000}"/>
          </ac:spMkLst>
        </pc:spChg>
        <pc:spChg chg="mod">
          <ac:chgData name="Johnathan Ladd" userId="FyGWzAXo5J38xsvOs/tgNMxZVXbVY4w/KU7JpMc9HlE=" providerId="None" clId="Web-{DD202ADE-3928-4771-8ADA-2F236751C62A}" dt="2020-12-11T17:31:02.081" v="292" actId="1076"/>
          <ac:spMkLst>
            <pc:docMk/>
            <pc:sldMk cId="3034177735" sldId="375"/>
            <ac:spMk id="9" creationId="{D4059585-3837-4A82-9917-436CF2032067}"/>
          </ac:spMkLst>
        </pc:spChg>
        <pc:spChg chg="add del mod">
          <ac:chgData name="Johnathan Ladd" userId="FyGWzAXo5J38xsvOs/tgNMxZVXbVY4w/KU7JpMc9HlE=" providerId="None" clId="Web-{DD202ADE-3928-4771-8ADA-2F236751C62A}" dt="2020-12-11T17:19:50.816" v="81"/>
          <ac:spMkLst>
            <pc:docMk/>
            <pc:sldMk cId="3034177735" sldId="375"/>
            <ac:spMk id="15" creationId="{F20FB55C-1089-4271-8342-489DAE605835}"/>
          </ac:spMkLst>
        </pc:spChg>
        <pc:spChg chg="add mod">
          <ac:chgData name="Johnathan Ladd" userId="FyGWzAXo5J38xsvOs/tgNMxZVXbVY4w/KU7JpMc9HlE=" providerId="None" clId="Web-{DD202ADE-3928-4771-8ADA-2F236751C62A}" dt="2020-12-11T17:20:27.238" v="89"/>
          <ac:spMkLst>
            <pc:docMk/>
            <pc:sldMk cId="3034177735" sldId="375"/>
            <ac:spMk id="17" creationId="{AA36C3CB-69C8-4320-98B8-5B345AAF66B9}"/>
          </ac:spMkLst>
        </pc:spChg>
        <pc:spChg chg="add mod">
          <ac:chgData name="Johnathan Ladd" userId="FyGWzAXo5J38xsvOs/tgNMxZVXbVY4w/KU7JpMc9HlE=" providerId="None" clId="Web-{DD202ADE-3928-4771-8ADA-2F236751C62A}" dt="2020-12-11T17:20:48.035" v="93" actId="1076"/>
          <ac:spMkLst>
            <pc:docMk/>
            <pc:sldMk cId="3034177735" sldId="375"/>
            <ac:spMk id="18" creationId="{D736E62F-4846-447A-91B4-71E4590FFBBE}"/>
          </ac:spMkLst>
        </pc:spChg>
        <pc:spChg chg="add mod">
          <ac:chgData name="Johnathan Ladd" userId="FyGWzAXo5J38xsvOs/tgNMxZVXbVY4w/KU7JpMc9HlE=" providerId="None" clId="Web-{DD202ADE-3928-4771-8ADA-2F236751C62A}" dt="2020-12-11T17:20:54.551" v="95" actId="1076"/>
          <ac:spMkLst>
            <pc:docMk/>
            <pc:sldMk cId="3034177735" sldId="375"/>
            <ac:spMk id="19" creationId="{A979800D-7100-45E3-A272-C009385236DA}"/>
          </ac:spMkLst>
        </pc:spChg>
        <pc:picChg chg="del mod">
          <ac:chgData name="Johnathan Ladd" userId="FyGWzAXo5J38xsvOs/tgNMxZVXbVY4w/KU7JpMc9HlE=" providerId="None" clId="Web-{DD202ADE-3928-4771-8ADA-2F236751C62A}" dt="2020-12-11T17:14:06.581" v="20"/>
          <ac:picMkLst>
            <pc:docMk/>
            <pc:sldMk cId="3034177735" sldId="375"/>
            <ac:picMk id="4" creationId="{0679BD80-1A67-484A-BD8E-1AE9D1D06A57}"/>
          </ac:picMkLst>
        </pc:picChg>
        <pc:picChg chg="add del mod">
          <ac:chgData name="Johnathan Ladd" userId="FyGWzAXo5J38xsvOs/tgNMxZVXbVY4w/KU7JpMc9HlE=" providerId="None" clId="Web-{DD202ADE-3928-4771-8ADA-2F236751C62A}" dt="2020-12-11T17:16:24.066" v="69"/>
          <ac:picMkLst>
            <pc:docMk/>
            <pc:sldMk cId="3034177735" sldId="375"/>
            <ac:picMk id="5" creationId="{B4581F8F-7339-44D4-B753-C92F6EBAE931}"/>
          </ac:picMkLst>
        </pc:picChg>
        <pc:picChg chg="add del mod">
          <ac:chgData name="Johnathan Ladd" userId="FyGWzAXo5J38xsvOs/tgNMxZVXbVY4w/KU7JpMc9HlE=" providerId="None" clId="Web-{DD202ADE-3928-4771-8ADA-2F236751C62A}" dt="2020-12-11T17:14:45.222" v="34"/>
          <ac:picMkLst>
            <pc:docMk/>
            <pc:sldMk cId="3034177735" sldId="375"/>
            <ac:picMk id="6" creationId="{C27EA0B8-E255-47DC-BEB9-A61C7E19A954}"/>
          </ac:picMkLst>
        </pc:picChg>
        <pc:picChg chg="del">
          <ac:chgData name="Johnathan Ladd" userId="FyGWzAXo5J38xsvOs/tgNMxZVXbVY4w/KU7JpMc9HlE=" providerId="None" clId="Web-{DD202ADE-3928-4771-8ADA-2F236751C62A}" dt="2020-12-11T17:14:29.613" v="25"/>
          <ac:picMkLst>
            <pc:docMk/>
            <pc:sldMk cId="3034177735" sldId="375"/>
            <ac:picMk id="10" creationId="{7FF57B20-EB3C-481A-87B2-3B37CBEF488F}"/>
          </ac:picMkLst>
        </pc:picChg>
        <pc:picChg chg="del">
          <ac:chgData name="Johnathan Ladd" userId="FyGWzAXo5J38xsvOs/tgNMxZVXbVY4w/KU7JpMc9HlE=" providerId="None" clId="Web-{DD202ADE-3928-4771-8ADA-2F236751C62A}" dt="2020-12-11T17:14:30.456" v="26"/>
          <ac:picMkLst>
            <pc:docMk/>
            <pc:sldMk cId="3034177735" sldId="375"/>
            <ac:picMk id="11" creationId="{9A6B7B6B-098C-4F83-959A-36E689468CC0}"/>
          </ac:picMkLst>
        </pc:picChg>
        <pc:picChg chg="del">
          <ac:chgData name="Johnathan Ladd" userId="FyGWzAXo5J38xsvOs/tgNMxZVXbVY4w/KU7JpMc9HlE=" providerId="None" clId="Web-{DD202ADE-3928-4771-8ADA-2F236751C62A}" dt="2020-12-11T17:14:31.191" v="27"/>
          <ac:picMkLst>
            <pc:docMk/>
            <pc:sldMk cId="3034177735" sldId="375"/>
            <ac:picMk id="12" creationId="{DFEB281C-F069-4B45-A6DD-3EBFDC9E24AD}"/>
          </ac:picMkLst>
        </pc:picChg>
        <pc:picChg chg="del">
          <ac:chgData name="Johnathan Ladd" userId="FyGWzAXo5J38xsvOs/tgNMxZVXbVY4w/KU7JpMc9HlE=" providerId="None" clId="Web-{DD202ADE-3928-4771-8ADA-2F236751C62A}" dt="2020-12-11T17:14:31.816" v="28"/>
          <ac:picMkLst>
            <pc:docMk/>
            <pc:sldMk cId="3034177735" sldId="375"/>
            <ac:picMk id="13" creationId="{F82FD93B-64BF-4031-AFC0-8AD21D8C4288}"/>
          </ac:picMkLst>
        </pc:picChg>
        <pc:picChg chg="add del mod">
          <ac:chgData name="Johnathan Ladd" userId="FyGWzAXo5J38xsvOs/tgNMxZVXbVY4w/KU7JpMc9HlE=" providerId="None" clId="Web-{DD202ADE-3928-4771-8ADA-2F236751C62A}" dt="2020-12-11T17:14:44.347" v="33"/>
          <ac:picMkLst>
            <pc:docMk/>
            <pc:sldMk cId="3034177735" sldId="375"/>
            <ac:picMk id="14" creationId="{E1279C05-997A-4CA4-BAC8-AA58F7DDEAFB}"/>
          </ac:picMkLst>
        </pc:picChg>
        <pc:picChg chg="add mod">
          <ac:chgData name="Johnathan Ladd" userId="FyGWzAXo5J38xsvOs/tgNMxZVXbVY4w/KU7JpMc9HlE=" providerId="None" clId="Web-{DD202ADE-3928-4771-8ADA-2F236751C62A}" dt="2020-12-11T17:18:46.504" v="78" actId="14100"/>
          <ac:picMkLst>
            <pc:docMk/>
            <pc:sldMk cId="3034177735" sldId="375"/>
            <ac:picMk id="16" creationId="{5BBFCB2D-630D-4AAE-8258-99C38283D340}"/>
          </ac:picMkLst>
        </pc:picChg>
      </pc:sldChg>
    </pc:docChg>
  </pc:docChgLst>
  <pc:docChgLst>
    <pc:chgData name="Lynn Stachlowski" userId="pq5OCmbS2ZWugyuNR9062uI/XYHTsTXHOrzugnqYAT0=" providerId="None" clId="Web-{9A291B96-8D2D-4C3E-B7D8-2F709AF13C41}"/>
    <pc:docChg chg="addSld delSld modSld">
      <pc:chgData name="Lynn Stachlowski" userId="pq5OCmbS2ZWugyuNR9062uI/XYHTsTXHOrzugnqYAT0=" providerId="None" clId="Web-{9A291B96-8D2D-4C3E-B7D8-2F709AF13C41}" dt="2020-12-04T18:53:18.942" v="1092" actId="14100"/>
      <pc:docMkLst>
        <pc:docMk/>
      </pc:docMkLst>
      <pc:sldChg chg="modSp">
        <pc:chgData name="Lynn Stachlowski" userId="pq5OCmbS2ZWugyuNR9062uI/XYHTsTXHOrzugnqYAT0=" providerId="None" clId="Web-{9A291B96-8D2D-4C3E-B7D8-2F709AF13C41}" dt="2020-12-04T18:40:34.337" v="949" actId="14100"/>
        <pc:sldMkLst>
          <pc:docMk/>
          <pc:sldMk cId="815190496" sldId="289"/>
        </pc:sldMkLst>
        <pc:spChg chg="mod">
          <ac:chgData name="Lynn Stachlowski" userId="pq5OCmbS2ZWugyuNR9062uI/XYHTsTXHOrzugnqYAT0=" providerId="None" clId="Web-{9A291B96-8D2D-4C3E-B7D8-2F709AF13C41}" dt="2020-12-04T18:40:34.337" v="949" actId="14100"/>
          <ac:spMkLst>
            <pc:docMk/>
            <pc:sldMk cId="815190496" sldId="289"/>
            <ac:spMk id="4" creationId="{00000000-0000-0000-0000-000000000000}"/>
          </ac:spMkLst>
        </pc:spChg>
      </pc:sldChg>
      <pc:sldChg chg="del">
        <pc:chgData name="Lynn Stachlowski" userId="pq5OCmbS2ZWugyuNR9062uI/XYHTsTXHOrzugnqYAT0=" providerId="None" clId="Web-{9A291B96-8D2D-4C3E-B7D8-2F709AF13C41}" dt="2020-12-04T18:09:33.721" v="246"/>
        <pc:sldMkLst>
          <pc:docMk/>
          <pc:sldMk cId="197841918" sldId="369"/>
        </pc:sldMkLst>
      </pc:sldChg>
      <pc:sldChg chg="addSp delSp modSp add replId">
        <pc:chgData name="Lynn Stachlowski" userId="pq5OCmbS2ZWugyuNR9062uI/XYHTsTXHOrzugnqYAT0=" providerId="None" clId="Web-{9A291B96-8D2D-4C3E-B7D8-2F709AF13C41}" dt="2020-12-04T18:53:18.942" v="1092" actId="14100"/>
        <pc:sldMkLst>
          <pc:docMk/>
          <pc:sldMk cId="3025583379" sldId="370"/>
        </pc:sldMkLst>
        <pc:spChg chg="del mod">
          <ac:chgData name="Lynn Stachlowski" userId="pq5OCmbS2ZWugyuNR9062uI/XYHTsTXHOrzugnqYAT0=" providerId="None" clId="Web-{9A291B96-8D2D-4C3E-B7D8-2F709AF13C41}" dt="2020-12-04T18:29:06.824" v="743"/>
          <ac:spMkLst>
            <pc:docMk/>
            <pc:sldMk cId="3025583379" sldId="370"/>
            <ac:spMk id="4" creationId="{00000000-0000-0000-0000-000000000000}"/>
          </ac:spMkLst>
        </pc:spChg>
        <pc:spChg chg="add mod">
          <ac:chgData name="Lynn Stachlowski" userId="pq5OCmbS2ZWugyuNR9062uI/XYHTsTXHOrzugnqYAT0=" providerId="None" clId="Web-{9A291B96-8D2D-4C3E-B7D8-2F709AF13C41}" dt="2020-12-04T18:53:18.942" v="1092" actId="14100"/>
          <ac:spMkLst>
            <pc:docMk/>
            <pc:sldMk cId="3025583379" sldId="370"/>
            <ac:spMk id="5" creationId="{A0404328-693C-4EC5-9B86-BE9A7648F78E}"/>
          </ac:spMkLst>
        </pc:spChg>
        <pc:spChg chg="mod">
          <ac:chgData name="Lynn Stachlowski" userId="pq5OCmbS2ZWugyuNR9062uI/XYHTsTXHOrzugnqYAT0=" providerId="None" clId="Web-{9A291B96-8D2D-4C3E-B7D8-2F709AF13C41}" dt="2020-12-04T18:30:11.058" v="764" actId="1076"/>
          <ac:spMkLst>
            <pc:docMk/>
            <pc:sldMk cId="3025583379" sldId="370"/>
            <ac:spMk id="9" creationId="{00000000-0000-0000-0000-000000000000}"/>
          </ac:spMkLst>
        </pc:spChg>
      </pc:sldChg>
      <pc:sldChg chg="modSp add replId">
        <pc:chgData name="Lynn Stachlowski" userId="pq5OCmbS2ZWugyuNR9062uI/XYHTsTXHOrzugnqYAT0=" providerId="None" clId="Web-{9A291B96-8D2D-4C3E-B7D8-2F709AF13C41}" dt="2020-12-04T18:52:34.270" v="1088" actId="14100"/>
        <pc:sldMkLst>
          <pc:docMk/>
          <pc:sldMk cId="369492121" sldId="371"/>
        </pc:sldMkLst>
        <pc:spChg chg="mod">
          <ac:chgData name="Lynn Stachlowski" userId="pq5OCmbS2ZWugyuNR9062uI/XYHTsTXHOrzugnqYAT0=" providerId="None" clId="Web-{9A291B96-8D2D-4C3E-B7D8-2F709AF13C41}" dt="2020-12-04T18:52:34.270" v="1088" actId="14100"/>
          <ac:spMkLst>
            <pc:docMk/>
            <pc:sldMk cId="369492121" sldId="371"/>
            <ac:spMk id="5" creationId="{A0404328-693C-4EC5-9B86-BE9A7648F78E}"/>
          </ac:spMkLst>
        </pc:spChg>
      </pc:sldChg>
    </pc:docChg>
  </pc:docChgLst>
  <pc:docChgLst>
    <pc:chgData name="Nikki Whaling" userId="Sr3UW02v1WdvnWRfYZT9o12HEd28mL77J6bLaxd2btI=" providerId="None" clId="Web-{784DB2C7-EEAB-4B26-800E-F0CAE3E4DDDD}"/>
    <pc:docChg chg="modSld">
      <pc:chgData name="Nikki Whaling" userId="Sr3UW02v1WdvnWRfYZT9o12HEd28mL77J6bLaxd2btI=" providerId="None" clId="Web-{784DB2C7-EEAB-4B26-800E-F0CAE3E4DDDD}" dt="2020-12-09T22:55:13.972" v="20"/>
      <pc:docMkLst>
        <pc:docMk/>
      </pc:docMkLst>
      <pc:sldChg chg="addSp delSp modSp">
        <pc:chgData name="Nikki Whaling" userId="Sr3UW02v1WdvnWRfYZT9o12HEd28mL77J6bLaxd2btI=" providerId="None" clId="Web-{784DB2C7-EEAB-4B26-800E-F0CAE3E4DDDD}" dt="2020-12-09T22:55:13.972" v="20"/>
        <pc:sldMkLst>
          <pc:docMk/>
          <pc:sldMk cId="3447614714" sldId="353"/>
        </pc:sldMkLst>
        <pc:spChg chg="add del mod">
          <ac:chgData name="Nikki Whaling" userId="Sr3UW02v1WdvnWRfYZT9o12HEd28mL77J6bLaxd2btI=" providerId="None" clId="Web-{784DB2C7-EEAB-4B26-800E-F0CAE3E4DDDD}" dt="2020-12-09T22:55:13.972" v="20"/>
          <ac:spMkLst>
            <pc:docMk/>
            <pc:sldMk cId="3447614714" sldId="353"/>
            <ac:spMk id="5" creationId="{AC3D9625-3400-4BF4-8517-740FC795AB29}"/>
          </ac:spMkLst>
        </pc:spChg>
        <pc:graphicFrameChg chg="add mod modGraphic">
          <ac:chgData name="Nikki Whaling" userId="Sr3UW02v1WdvnWRfYZT9o12HEd28mL77J6bLaxd2btI=" providerId="None" clId="Web-{784DB2C7-EEAB-4B26-800E-F0CAE3E4DDDD}" dt="2020-12-09T22:54:27.472" v="19"/>
          <ac:graphicFrameMkLst>
            <pc:docMk/>
            <pc:sldMk cId="3447614714" sldId="353"/>
            <ac:graphicFrameMk id="4" creationId="{09B24B1B-6580-475A-9E4A-24EBF3CEB555}"/>
          </ac:graphicFrameMkLst>
        </pc:graphicFrameChg>
      </pc:sldChg>
    </pc:docChg>
  </pc:docChgLst>
  <pc:docChgLst>
    <pc:chgData clId="Web-{3DAD73CC-A127-42EA-B8CA-DE429FE808A1}"/>
    <pc:docChg chg="addSld delSld modSld">
      <pc:chgData name="" userId="" providerId="" clId="Web-{3DAD73CC-A127-42EA-B8CA-DE429FE808A1}" dt="2020-05-18T17:20:32.018" v="346" actId="1076"/>
      <pc:docMkLst>
        <pc:docMk/>
      </pc:docMkLst>
      <pc:sldChg chg="modSp">
        <pc:chgData name="" userId="" providerId="" clId="Web-{3DAD73CC-A127-42EA-B8CA-DE429FE808A1}" dt="2020-05-18T17:19:16.922" v="341" actId="1076"/>
        <pc:sldMkLst>
          <pc:docMk/>
          <pc:sldMk cId="550729123" sldId="277"/>
        </pc:sldMkLst>
        <pc:spChg chg="mod">
          <ac:chgData name="" userId="" providerId="" clId="Web-{3DAD73CC-A127-42EA-B8CA-DE429FE808A1}" dt="2020-05-18T17:19:16.922" v="341" actId="1076"/>
          <ac:spMkLst>
            <pc:docMk/>
            <pc:sldMk cId="550729123" sldId="277"/>
            <ac:spMk id="16" creationId="{00000000-0000-0000-0000-000000000000}"/>
          </ac:spMkLst>
        </pc:spChg>
      </pc:sldChg>
      <pc:sldChg chg="modSp">
        <pc:chgData name="" userId="" providerId="" clId="Web-{3DAD73CC-A127-42EA-B8CA-DE429FE808A1}" dt="2020-05-18T17:16:54.748" v="319" actId="20577"/>
        <pc:sldMkLst>
          <pc:docMk/>
          <pc:sldMk cId="3426945875" sldId="278"/>
        </pc:sldMkLst>
        <pc:spChg chg="mod">
          <ac:chgData name="" userId="" providerId="" clId="Web-{3DAD73CC-A127-42EA-B8CA-DE429FE808A1}" dt="2020-05-18T17:16:54.748" v="319" actId="20577"/>
          <ac:spMkLst>
            <pc:docMk/>
            <pc:sldMk cId="3426945875" sldId="278"/>
            <ac:spMk id="14" creationId="{00000000-0000-0000-0000-000000000000}"/>
          </ac:spMkLst>
        </pc:spChg>
      </pc:sldChg>
      <pc:sldChg chg="modSp">
        <pc:chgData name="" userId="" providerId="" clId="Web-{3DAD73CC-A127-42EA-B8CA-DE429FE808A1}" dt="2020-05-18T17:15:57.668" v="317" actId="14100"/>
        <pc:sldMkLst>
          <pc:docMk/>
          <pc:sldMk cId="645078813" sldId="284"/>
        </pc:sldMkLst>
        <pc:spChg chg="mod">
          <ac:chgData name="" userId="" providerId="" clId="Web-{3DAD73CC-A127-42EA-B8CA-DE429FE808A1}" dt="2020-05-18T17:15:57.668" v="317" actId="14100"/>
          <ac:spMkLst>
            <pc:docMk/>
            <pc:sldMk cId="645078813" sldId="284"/>
            <ac:spMk id="2" creationId="{00000000-0000-0000-0000-000000000000}"/>
          </ac:spMkLst>
        </pc:spChg>
        <pc:spChg chg="mod">
          <ac:chgData name="" userId="" providerId="" clId="Web-{3DAD73CC-A127-42EA-B8CA-DE429FE808A1}" dt="2020-05-18T17:15:50.715" v="314" actId="14100"/>
          <ac:spMkLst>
            <pc:docMk/>
            <pc:sldMk cId="645078813" sldId="284"/>
            <ac:spMk id="3" creationId="{00000000-0000-0000-0000-000000000000}"/>
          </ac:spMkLst>
        </pc:spChg>
      </pc:sldChg>
      <pc:sldChg chg="addSp delSp modSp">
        <pc:chgData name="" userId="" providerId="" clId="Web-{3DAD73CC-A127-42EA-B8CA-DE429FE808A1}" dt="2020-05-18T17:06:17.125" v="305" actId="1076"/>
        <pc:sldMkLst>
          <pc:docMk/>
          <pc:sldMk cId="815190496" sldId="289"/>
        </pc:sldMkLst>
        <pc:spChg chg="add mod">
          <ac:chgData name="" userId="" providerId="" clId="Web-{3DAD73CC-A127-42EA-B8CA-DE429FE808A1}" dt="2020-05-18T17:06:17.125" v="305" actId="1076"/>
          <ac:spMkLst>
            <pc:docMk/>
            <pc:sldMk cId="815190496" sldId="289"/>
            <ac:spMk id="4" creationId="{5FBAFC2A-050F-411A-83E1-15D0E21C89FE}"/>
          </ac:spMkLst>
        </pc:spChg>
        <pc:graphicFrameChg chg="del">
          <ac:chgData name="" userId="" providerId="" clId="Web-{3DAD73CC-A127-42EA-B8CA-DE429FE808A1}" dt="2020-05-18T17:00:05.290" v="34"/>
          <ac:graphicFrameMkLst>
            <pc:docMk/>
            <pc:sldMk cId="815190496" sldId="289"/>
            <ac:graphicFrameMk id="5" creationId="{242F44A5-7A74-4F67-A7BC-1AABA10830AD}"/>
          </ac:graphicFrameMkLst>
        </pc:graphicFrameChg>
      </pc:sldChg>
      <pc:sldChg chg="modSp">
        <pc:chgData name="" userId="" providerId="" clId="Web-{3DAD73CC-A127-42EA-B8CA-DE429FE808A1}" dt="2020-05-18T17:20:21.502" v="345" actId="1076"/>
        <pc:sldMkLst>
          <pc:docMk/>
          <pc:sldMk cId="674173" sldId="300"/>
        </pc:sldMkLst>
        <pc:spChg chg="mod">
          <ac:chgData name="" userId="" providerId="" clId="Web-{3DAD73CC-A127-42EA-B8CA-DE429FE808A1}" dt="2020-05-18T17:20:04.127" v="344" actId="1076"/>
          <ac:spMkLst>
            <pc:docMk/>
            <pc:sldMk cId="674173" sldId="300"/>
            <ac:spMk id="4" creationId="{00000000-0000-0000-0000-000000000000}"/>
          </ac:spMkLst>
        </pc:spChg>
        <pc:spChg chg="mod">
          <ac:chgData name="" userId="" providerId="" clId="Web-{3DAD73CC-A127-42EA-B8CA-DE429FE808A1}" dt="2020-05-18T17:20:21.502" v="345" actId="1076"/>
          <ac:spMkLst>
            <pc:docMk/>
            <pc:sldMk cId="674173" sldId="300"/>
            <ac:spMk id="5" creationId="{00000000-0000-0000-0000-000000000000}"/>
          </ac:spMkLst>
        </pc:spChg>
      </pc:sldChg>
      <pc:sldChg chg="modSp">
        <pc:chgData name="" userId="" providerId="" clId="Web-{3DAD73CC-A127-42EA-B8CA-DE429FE808A1}" dt="2020-05-18T17:18:16.906" v="336" actId="20577"/>
        <pc:sldMkLst>
          <pc:docMk/>
          <pc:sldMk cId="1415604494" sldId="304"/>
        </pc:sldMkLst>
        <pc:spChg chg="mod">
          <ac:chgData name="" userId="" providerId="" clId="Web-{3DAD73CC-A127-42EA-B8CA-DE429FE808A1}" dt="2020-05-18T17:18:16.906" v="336" actId="20577"/>
          <ac:spMkLst>
            <pc:docMk/>
            <pc:sldMk cId="1415604494" sldId="304"/>
            <ac:spMk id="4" creationId="{00000000-0000-0000-0000-000000000000}"/>
          </ac:spMkLst>
        </pc:spChg>
      </pc:sldChg>
      <pc:sldChg chg="modSp">
        <pc:chgData name="" userId="" providerId="" clId="Web-{3DAD73CC-A127-42EA-B8CA-DE429FE808A1}" dt="2020-05-18T17:20:32.018" v="346" actId="1076"/>
        <pc:sldMkLst>
          <pc:docMk/>
          <pc:sldMk cId="773384072" sldId="305"/>
        </pc:sldMkLst>
        <pc:spChg chg="mod">
          <ac:chgData name="" userId="" providerId="" clId="Web-{3DAD73CC-A127-42EA-B8CA-DE429FE808A1}" dt="2020-05-18T17:20:32.018" v="346" actId="1076"/>
          <ac:spMkLst>
            <pc:docMk/>
            <pc:sldMk cId="773384072" sldId="305"/>
            <ac:spMk id="14" creationId="{00000000-0000-0000-0000-000000000000}"/>
          </ac:spMkLst>
        </pc:spChg>
        <pc:spChg chg="mod">
          <ac:chgData name="" userId="" providerId="" clId="Web-{3DAD73CC-A127-42EA-B8CA-DE429FE808A1}" dt="2020-05-18T17:05:52.312" v="299" actId="20577"/>
          <ac:spMkLst>
            <pc:docMk/>
            <pc:sldMk cId="773384072" sldId="305"/>
            <ac:spMk id="15" creationId="{00000000-0000-0000-0000-000000000000}"/>
          </ac:spMkLst>
        </pc:spChg>
      </pc:sldChg>
      <pc:sldChg chg="modSp">
        <pc:chgData name="" userId="" providerId="" clId="Web-{3DAD73CC-A127-42EA-B8CA-DE429FE808A1}" dt="2020-05-18T17:17:52.608" v="328" actId="20577"/>
        <pc:sldMkLst>
          <pc:docMk/>
          <pc:sldMk cId="347215686" sldId="306"/>
        </pc:sldMkLst>
        <pc:spChg chg="mod">
          <ac:chgData name="" userId="" providerId="" clId="Web-{3DAD73CC-A127-42EA-B8CA-DE429FE808A1}" dt="2020-05-18T17:17:52.608" v="328" actId="20577"/>
          <ac:spMkLst>
            <pc:docMk/>
            <pc:sldMk cId="347215686" sldId="306"/>
            <ac:spMk id="11" creationId="{00000000-0000-0000-0000-000000000000}"/>
          </ac:spMkLst>
        </pc:spChg>
      </pc:sldChg>
      <pc:sldChg chg="modSp">
        <pc:chgData name="" userId="" providerId="" clId="Web-{3DAD73CC-A127-42EA-B8CA-DE429FE808A1}" dt="2020-05-18T17:18:08.155" v="333" actId="20577"/>
        <pc:sldMkLst>
          <pc:docMk/>
          <pc:sldMk cId="3083730601" sldId="307"/>
        </pc:sldMkLst>
        <pc:spChg chg="mod">
          <ac:chgData name="" userId="" providerId="" clId="Web-{3DAD73CC-A127-42EA-B8CA-DE429FE808A1}" dt="2020-05-18T17:18:08.155" v="333" actId="20577"/>
          <ac:spMkLst>
            <pc:docMk/>
            <pc:sldMk cId="3083730601" sldId="307"/>
            <ac:spMk id="4" creationId="{00000000-0000-0000-0000-000000000000}"/>
          </ac:spMkLst>
        </pc:spChg>
      </pc:sldChg>
      <pc:sldChg chg="modSp">
        <pc:chgData name="" userId="" providerId="" clId="Web-{3DAD73CC-A127-42EA-B8CA-DE429FE808A1}" dt="2020-05-18T17:19:39.329" v="343" actId="14100"/>
        <pc:sldMkLst>
          <pc:docMk/>
          <pc:sldMk cId="1179224860" sldId="308"/>
        </pc:sldMkLst>
        <pc:spChg chg="mod">
          <ac:chgData name="" userId="" providerId="" clId="Web-{3DAD73CC-A127-42EA-B8CA-DE429FE808A1}" dt="2020-05-18T17:19:34.626" v="342" actId="1076"/>
          <ac:spMkLst>
            <pc:docMk/>
            <pc:sldMk cId="1179224860" sldId="308"/>
            <ac:spMk id="16" creationId="{00000000-0000-0000-0000-000000000000}"/>
          </ac:spMkLst>
        </pc:spChg>
        <pc:spChg chg="mod">
          <ac:chgData name="" userId="" providerId="" clId="Web-{3DAD73CC-A127-42EA-B8CA-DE429FE808A1}" dt="2020-05-18T17:19:39.329" v="343" actId="14100"/>
          <ac:spMkLst>
            <pc:docMk/>
            <pc:sldMk cId="1179224860" sldId="308"/>
            <ac:spMk id="17" creationId="{00000000-0000-0000-0000-000000000000}"/>
          </ac:spMkLst>
        </pc:spChg>
      </pc:sldChg>
      <pc:sldChg chg="modSp">
        <pc:chgData name="" userId="" providerId="" clId="Web-{3DAD73CC-A127-42EA-B8CA-DE429FE808A1}" dt="2020-05-18T17:07:45.096" v="307" actId="20577"/>
        <pc:sldMkLst>
          <pc:docMk/>
          <pc:sldMk cId="2637358002" sldId="309"/>
        </pc:sldMkLst>
        <pc:spChg chg="mod">
          <ac:chgData name="" userId="" providerId="" clId="Web-{3DAD73CC-A127-42EA-B8CA-DE429FE808A1}" dt="2020-05-18T17:07:45.096" v="307" actId="20577"/>
          <ac:spMkLst>
            <pc:docMk/>
            <pc:sldMk cId="2637358002" sldId="309"/>
            <ac:spMk id="3" creationId="{00000000-0000-0000-0000-000000000000}"/>
          </ac:spMkLst>
        </pc:spChg>
      </pc:sldChg>
      <pc:sldChg chg="modSp">
        <pc:chgData name="" userId="" providerId="" clId="Web-{3DAD73CC-A127-42EA-B8CA-DE429FE808A1}" dt="2020-05-18T17:07:53.909" v="308" actId="1076"/>
        <pc:sldMkLst>
          <pc:docMk/>
          <pc:sldMk cId="683153482" sldId="311"/>
        </pc:sldMkLst>
        <pc:spChg chg="mod">
          <ac:chgData name="" userId="" providerId="" clId="Web-{3DAD73CC-A127-42EA-B8CA-DE429FE808A1}" dt="2020-05-18T17:07:53.909" v="308" actId="1076"/>
          <ac:spMkLst>
            <pc:docMk/>
            <pc:sldMk cId="683153482" sldId="311"/>
            <ac:spMk id="3" creationId="{00000000-0000-0000-0000-000000000000}"/>
          </ac:spMkLst>
        </pc:spChg>
      </pc:sldChg>
      <pc:sldChg chg="addSp delSp modSp add replId">
        <pc:chgData name="" userId="" providerId="" clId="Web-{3DAD73CC-A127-42EA-B8CA-DE429FE808A1}" dt="2020-05-18T16:59:42.133" v="32" actId="20577"/>
        <pc:sldMkLst>
          <pc:docMk/>
          <pc:sldMk cId="393544972" sldId="312"/>
        </pc:sldMkLst>
        <pc:spChg chg="mod">
          <ac:chgData name="" userId="" providerId="" clId="Web-{3DAD73CC-A127-42EA-B8CA-DE429FE808A1}" dt="2020-05-18T16:59:42.133" v="32" actId="20577"/>
          <ac:spMkLst>
            <pc:docMk/>
            <pc:sldMk cId="393544972" sldId="312"/>
            <ac:spMk id="3" creationId="{00000000-0000-0000-0000-000000000000}"/>
          </ac:spMkLst>
        </pc:spChg>
        <pc:spChg chg="add mod">
          <ac:chgData name="" userId="" providerId="" clId="Web-{3DAD73CC-A127-42EA-B8CA-DE429FE808A1}" dt="2020-05-18T16:59:20.242" v="22" actId="1076"/>
          <ac:spMkLst>
            <pc:docMk/>
            <pc:sldMk cId="393544972" sldId="312"/>
            <ac:spMk id="13" creationId="{FFDE895A-73C3-4EAB-BE8B-04DD597AA709}"/>
          </ac:spMkLst>
        </pc:spChg>
        <pc:graphicFrameChg chg="del">
          <ac:chgData name="" userId="" providerId="" clId="Web-{3DAD73CC-A127-42EA-B8CA-DE429FE808A1}" dt="2020-05-18T16:58:08.990" v="1"/>
          <ac:graphicFrameMkLst>
            <pc:docMk/>
            <pc:sldMk cId="393544972" sldId="312"/>
            <ac:graphicFrameMk id="5" creationId="{242F44A5-7A74-4F67-A7BC-1AABA10830AD}"/>
          </ac:graphicFrameMkLst>
        </pc:graphicFrameChg>
      </pc:sldChg>
      <pc:sldChg chg="add del replId">
        <pc:chgData name="" userId="" providerId="" clId="Web-{3DAD73CC-A127-42EA-B8CA-DE429FE808A1}" dt="2020-05-18T17:05:31.765" v="298"/>
        <pc:sldMkLst>
          <pc:docMk/>
          <pc:sldMk cId="3435208113" sldId="313"/>
        </pc:sldMkLst>
      </pc:sldChg>
    </pc:docChg>
  </pc:docChgLst>
  <pc:docChgLst>
    <pc:chgData name="Nikki Whaling" userId="Sr3UW02v1WdvnWRfYZT9o12HEd28mL77J6bLaxd2btI=" providerId="None" clId="Web-{C88DACC4-4C30-49C9-9A61-41613D01E977}"/>
    <pc:docChg chg="modSld">
      <pc:chgData name="Nikki Whaling" userId="Sr3UW02v1WdvnWRfYZT9o12HEd28mL77J6bLaxd2btI=" providerId="None" clId="Web-{C88DACC4-4C30-49C9-9A61-41613D01E977}" dt="2020-12-11T22:57:43.910" v="17" actId="20577"/>
      <pc:docMkLst>
        <pc:docMk/>
      </pc:docMkLst>
      <pc:sldChg chg="modSp">
        <pc:chgData name="Nikki Whaling" userId="Sr3UW02v1WdvnWRfYZT9o12HEd28mL77J6bLaxd2btI=" providerId="None" clId="Web-{C88DACC4-4C30-49C9-9A61-41613D01E977}" dt="2020-12-11T22:57:43.910" v="16" actId="20577"/>
        <pc:sldMkLst>
          <pc:docMk/>
          <pc:sldMk cId="3447614714" sldId="353"/>
        </pc:sldMkLst>
        <pc:spChg chg="mod">
          <ac:chgData name="Nikki Whaling" userId="Sr3UW02v1WdvnWRfYZT9o12HEd28mL77J6bLaxd2btI=" providerId="None" clId="Web-{C88DACC4-4C30-49C9-9A61-41613D01E977}" dt="2020-12-11T22:57:43.910" v="16" actId="20577"/>
          <ac:spMkLst>
            <pc:docMk/>
            <pc:sldMk cId="3447614714" sldId="353"/>
            <ac:spMk id="5" creationId="{00000000-0000-0000-0000-000000000000}"/>
          </ac:spMkLst>
        </pc:spChg>
      </pc:sldChg>
    </pc:docChg>
  </pc:docChgLst>
  <pc:docChgLst>
    <pc:chgData name="Johnathan Ladd" userId="FyGWzAXo5J38xsvOs/tgNMxZVXbVY4w/KU7JpMc9HlE=" providerId="None" clId="Web-{C6E139D0-DEEE-4A50-926B-9EAD02822426}"/>
    <pc:docChg chg="addSld delSld modSld">
      <pc:chgData name="Johnathan Ladd" userId="FyGWzAXo5J38xsvOs/tgNMxZVXbVY4w/KU7JpMc9HlE=" providerId="None" clId="Web-{C6E139D0-DEEE-4A50-926B-9EAD02822426}" dt="2020-12-11T17:12:20.965" v="172" actId="1076"/>
      <pc:docMkLst>
        <pc:docMk/>
      </pc:docMkLst>
      <pc:sldChg chg="addSp delSp modSp add del">
        <pc:chgData name="Johnathan Ladd" userId="FyGWzAXo5J38xsvOs/tgNMxZVXbVY4w/KU7JpMc9HlE=" providerId="None" clId="Web-{C6E139D0-DEEE-4A50-926B-9EAD02822426}" dt="2020-12-11T17:02:32.808" v="29" actId="20577"/>
        <pc:sldMkLst>
          <pc:docMk/>
          <pc:sldMk cId="393544972" sldId="312"/>
        </pc:sldMkLst>
        <pc:spChg chg="add del">
          <ac:chgData name="Johnathan Ladd" userId="FyGWzAXo5J38xsvOs/tgNMxZVXbVY4w/KU7JpMc9HlE=" providerId="None" clId="Web-{C6E139D0-DEEE-4A50-926B-9EAD02822426}" dt="2020-12-11T16:59:08.027" v="1"/>
          <ac:spMkLst>
            <pc:docMk/>
            <pc:sldMk cId="393544972" sldId="312"/>
            <ac:spMk id="2" creationId="{00000000-0000-0000-0000-000000000000}"/>
          </ac:spMkLst>
        </pc:spChg>
        <pc:spChg chg="add mod">
          <ac:chgData name="Johnathan Ladd" userId="FyGWzAXo5J38xsvOs/tgNMxZVXbVY4w/KU7JpMc9HlE=" providerId="None" clId="Web-{C6E139D0-DEEE-4A50-926B-9EAD02822426}" dt="2020-12-11T17:02:32.808" v="29" actId="20577"/>
          <ac:spMkLst>
            <pc:docMk/>
            <pc:sldMk cId="393544972" sldId="312"/>
            <ac:spMk id="5" creationId="{02E64127-E7CF-4750-B3D4-2445F1452C8D}"/>
          </ac:spMkLst>
        </pc:spChg>
        <pc:spChg chg="mod">
          <ac:chgData name="Johnathan Ladd" userId="FyGWzAXo5J38xsvOs/tgNMxZVXbVY4w/KU7JpMc9HlE=" providerId="None" clId="Web-{C6E139D0-DEEE-4A50-926B-9EAD02822426}" dt="2020-12-11T17:01:51.371" v="17" actId="20577"/>
          <ac:spMkLst>
            <pc:docMk/>
            <pc:sldMk cId="393544972" sldId="312"/>
            <ac:spMk id="7" creationId="{00000000-0000-0000-0000-000000000000}"/>
          </ac:spMkLst>
        </pc:spChg>
        <pc:picChg chg="add del mod ord modCrop">
          <ac:chgData name="Johnathan Ladd" userId="FyGWzAXo5J38xsvOs/tgNMxZVXbVY4w/KU7JpMc9HlE=" providerId="None" clId="Web-{C6E139D0-DEEE-4A50-926B-9EAD02822426}" dt="2020-12-11T16:59:08.027" v="1"/>
          <ac:picMkLst>
            <pc:docMk/>
            <pc:sldMk cId="393544972" sldId="312"/>
            <ac:picMk id="3" creationId="{933223BE-7FA6-4277-ACE1-6466DE76317C}"/>
          </ac:picMkLst>
        </pc:picChg>
      </pc:sldChg>
      <pc:sldChg chg="addSp delSp modSp">
        <pc:chgData name="Johnathan Ladd" userId="FyGWzAXo5J38xsvOs/tgNMxZVXbVY4w/KU7JpMc9HlE=" providerId="None" clId="Web-{C6E139D0-DEEE-4A50-926B-9EAD02822426}" dt="2020-12-11T17:09:44.762" v="127" actId="20577"/>
        <pc:sldMkLst>
          <pc:docMk/>
          <pc:sldMk cId="3152381257" sldId="355"/>
        </pc:sldMkLst>
        <pc:spChg chg="add del">
          <ac:chgData name="Johnathan Ladd" userId="FyGWzAXo5J38xsvOs/tgNMxZVXbVY4w/KU7JpMc9HlE=" providerId="None" clId="Web-{C6E139D0-DEEE-4A50-926B-9EAD02822426}" dt="2020-12-11T17:01:02.183" v="16"/>
          <ac:spMkLst>
            <pc:docMk/>
            <pc:sldMk cId="3152381257" sldId="355"/>
            <ac:spMk id="2" creationId="{00000000-0000-0000-0000-000000000000}"/>
          </ac:spMkLst>
        </pc:spChg>
        <pc:spChg chg="mod">
          <ac:chgData name="Johnathan Ladd" userId="FyGWzAXo5J38xsvOs/tgNMxZVXbVY4w/KU7JpMc9HlE=" providerId="None" clId="Web-{C6E139D0-DEEE-4A50-926B-9EAD02822426}" dt="2020-12-11T17:09:44.762" v="127" actId="20577"/>
          <ac:spMkLst>
            <pc:docMk/>
            <pc:sldMk cId="3152381257" sldId="355"/>
            <ac:spMk id="3" creationId="{00000000-0000-0000-0000-000000000000}"/>
          </ac:spMkLst>
        </pc:spChg>
        <pc:spChg chg="add mod">
          <ac:chgData name="Johnathan Ladd" userId="FyGWzAXo5J38xsvOs/tgNMxZVXbVY4w/KU7JpMc9HlE=" providerId="None" clId="Web-{C6E139D0-DEEE-4A50-926B-9EAD02822426}" dt="2020-12-11T17:03:40.371" v="46" actId="20577"/>
          <ac:spMkLst>
            <pc:docMk/>
            <pc:sldMk cId="3152381257" sldId="355"/>
            <ac:spMk id="5" creationId="{EAC4ADEB-878D-408B-B34D-734EAD2AC44A}"/>
          </ac:spMkLst>
        </pc:spChg>
        <pc:picChg chg="add del mod ord modCrop">
          <ac:chgData name="Johnathan Ladd" userId="FyGWzAXo5J38xsvOs/tgNMxZVXbVY4w/KU7JpMc9HlE=" providerId="None" clId="Web-{C6E139D0-DEEE-4A50-926B-9EAD02822426}" dt="2020-12-11T17:01:02.183" v="16"/>
          <ac:picMkLst>
            <pc:docMk/>
            <pc:sldMk cId="3152381257" sldId="355"/>
            <ac:picMk id="4" creationId="{ADDA794C-D22A-495D-94AD-9B3DA55B9041}"/>
          </ac:picMkLst>
        </pc:picChg>
      </pc:sldChg>
      <pc:sldChg chg="addSp delSp modSp mod modClrScheme chgLayout">
        <pc:chgData name="Johnathan Ladd" userId="FyGWzAXo5J38xsvOs/tgNMxZVXbVY4w/KU7JpMc9HlE=" providerId="None" clId="Web-{C6E139D0-DEEE-4A50-926B-9EAD02822426}" dt="2020-12-11T17:09:50.293" v="128" actId="20577"/>
        <pc:sldMkLst>
          <pc:docMk/>
          <pc:sldMk cId="2508276039" sldId="356"/>
        </pc:sldMkLst>
        <pc:spChg chg="del">
          <ac:chgData name="Johnathan Ladd" userId="FyGWzAXo5J38xsvOs/tgNMxZVXbVY4w/KU7JpMc9HlE=" providerId="None" clId="Web-{C6E139D0-DEEE-4A50-926B-9EAD02822426}" dt="2020-12-11T17:04:31.387" v="52"/>
          <ac:spMkLst>
            <pc:docMk/>
            <pc:sldMk cId="2508276039" sldId="356"/>
            <ac:spMk id="2" creationId="{00000000-0000-0000-0000-000000000000}"/>
          </ac:spMkLst>
        </pc:spChg>
        <pc:spChg chg="mod ord">
          <ac:chgData name="Johnathan Ladd" userId="FyGWzAXo5J38xsvOs/tgNMxZVXbVY4w/KU7JpMc9HlE=" providerId="None" clId="Web-{C6E139D0-DEEE-4A50-926B-9EAD02822426}" dt="2020-12-11T17:09:50.293" v="128" actId="20577"/>
          <ac:spMkLst>
            <pc:docMk/>
            <pc:sldMk cId="2508276039" sldId="356"/>
            <ac:spMk id="3" creationId="{00000000-0000-0000-0000-000000000000}"/>
          </ac:spMkLst>
        </pc:spChg>
        <pc:spChg chg="add mod">
          <ac:chgData name="Johnathan Ladd" userId="FyGWzAXo5J38xsvOs/tgNMxZVXbVY4w/KU7JpMc9HlE=" providerId="None" clId="Web-{C6E139D0-DEEE-4A50-926B-9EAD02822426}" dt="2020-12-11T17:06:43.855" v="89" actId="20577"/>
          <ac:spMkLst>
            <pc:docMk/>
            <pc:sldMk cId="2508276039" sldId="356"/>
            <ac:spMk id="4" creationId="{2E6262F0-1429-4D5E-B26E-64442B23D760}"/>
          </ac:spMkLst>
        </pc:spChg>
        <pc:picChg chg="del">
          <ac:chgData name="Johnathan Ladd" userId="FyGWzAXo5J38xsvOs/tgNMxZVXbVY4w/KU7JpMc9HlE=" providerId="None" clId="Web-{C6E139D0-DEEE-4A50-926B-9EAD02822426}" dt="2020-12-11T17:04:19.715" v="51"/>
          <ac:picMkLst>
            <pc:docMk/>
            <pc:sldMk cId="2508276039" sldId="356"/>
            <ac:picMk id="6" creationId="{00000000-0000-0000-0000-000000000000}"/>
          </ac:picMkLst>
        </pc:picChg>
      </pc:sldChg>
      <pc:sldChg chg="addSp delSp modSp mod modClrScheme chgLayout">
        <pc:chgData name="Johnathan Ladd" userId="FyGWzAXo5J38xsvOs/tgNMxZVXbVY4w/KU7JpMc9HlE=" providerId="None" clId="Web-{C6E139D0-DEEE-4A50-926B-9EAD02822426}" dt="2020-12-11T17:09:25.543" v="126" actId="14100"/>
        <pc:sldMkLst>
          <pc:docMk/>
          <pc:sldMk cId="169811379" sldId="357"/>
        </pc:sldMkLst>
        <pc:spChg chg="del">
          <ac:chgData name="Johnathan Ladd" userId="FyGWzAXo5J38xsvOs/tgNMxZVXbVY4w/KU7JpMc9HlE=" providerId="None" clId="Web-{C6E139D0-DEEE-4A50-926B-9EAD02822426}" dt="2020-12-11T17:07:14.636" v="92"/>
          <ac:spMkLst>
            <pc:docMk/>
            <pc:sldMk cId="169811379" sldId="357"/>
            <ac:spMk id="2" creationId="{00000000-0000-0000-0000-000000000000}"/>
          </ac:spMkLst>
        </pc:spChg>
        <pc:spChg chg="mod ord">
          <ac:chgData name="Johnathan Ladd" userId="FyGWzAXo5J38xsvOs/tgNMxZVXbVY4w/KU7JpMc9HlE=" providerId="None" clId="Web-{C6E139D0-DEEE-4A50-926B-9EAD02822426}" dt="2020-12-11T17:09:11.027" v="122" actId="1076"/>
          <ac:spMkLst>
            <pc:docMk/>
            <pc:sldMk cId="169811379" sldId="357"/>
            <ac:spMk id="3" creationId="{00000000-0000-0000-0000-000000000000}"/>
          </ac:spMkLst>
        </pc:spChg>
        <pc:spChg chg="add mod">
          <ac:chgData name="Johnathan Ladd" userId="FyGWzAXo5J38xsvOs/tgNMxZVXbVY4w/KU7JpMc9HlE=" providerId="None" clId="Web-{C6E139D0-DEEE-4A50-926B-9EAD02822426}" dt="2020-12-11T17:09:16.371" v="123" actId="14100"/>
          <ac:spMkLst>
            <pc:docMk/>
            <pc:sldMk cId="169811379" sldId="357"/>
            <ac:spMk id="5" creationId="{19E9CFF4-24C6-4337-A5F0-20A61597322F}"/>
          </ac:spMkLst>
        </pc:spChg>
        <pc:spChg chg="add mod">
          <ac:chgData name="Johnathan Ladd" userId="FyGWzAXo5J38xsvOs/tgNMxZVXbVY4w/KU7JpMc9HlE=" providerId="None" clId="Web-{C6E139D0-DEEE-4A50-926B-9EAD02822426}" dt="2020-12-11T17:09:00.808" v="121"/>
          <ac:spMkLst>
            <pc:docMk/>
            <pc:sldMk cId="169811379" sldId="357"/>
            <ac:spMk id="7" creationId="{852186CE-CFAA-4AB8-BF71-25AE12587EB4}"/>
          </ac:spMkLst>
        </pc:spChg>
        <pc:picChg chg="add mod">
          <ac:chgData name="Johnathan Ladd" userId="FyGWzAXo5J38xsvOs/tgNMxZVXbVY4w/KU7JpMc9HlE=" providerId="None" clId="Web-{C6E139D0-DEEE-4A50-926B-9EAD02822426}" dt="2020-12-11T17:09:25.543" v="126" actId="14100"/>
          <ac:picMkLst>
            <pc:docMk/>
            <pc:sldMk cId="169811379" sldId="357"/>
            <ac:picMk id="4" creationId="{FB2D5631-9C68-4632-843D-1B8251AB9E57}"/>
          </ac:picMkLst>
        </pc:picChg>
        <pc:picChg chg="del">
          <ac:chgData name="Johnathan Ladd" userId="FyGWzAXo5J38xsvOs/tgNMxZVXbVY4w/KU7JpMc9HlE=" providerId="None" clId="Web-{C6E139D0-DEEE-4A50-926B-9EAD02822426}" dt="2020-12-11T17:07:02.668" v="91"/>
          <ac:picMkLst>
            <pc:docMk/>
            <pc:sldMk cId="169811379" sldId="357"/>
            <ac:picMk id="6" creationId="{00000000-0000-0000-0000-000000000000}"/>
          </ac:picMkLst>
        </pc:picChg>
      </pc:sldChg>
      <pc:sldChg chg="addSp delSp modSp mod modClrScheme chgLayout">
        <pc:chgData name="Johnathan Ladd" userId="FyGWzAXo5J38xsvOs/tgNMxZVXbVY4w/KU7JpMc9HlE=" providerId="None" clId="Web-{C6E139D0-DEEE-4A50-926B-9EAD02822426}" dt="2020-12-11T17:12:20.965" v="172" actId="1076"/>
        <pc:sldMkLst>
          <pc:docMk/>
          <pc:sldMk cId="1723128685" sldId="367"/>
        </pc:sldMkLst>
        <pc:spChg chg="add mod">
          <ac:chgData name="Johnathan Ladd" userId="FyGWzAXo5J38xsvOs/tgNMxZVXbVY4w/KU7JpMc9HlE=" providerId="None" clId="Web-{C6E139D0-DEEE-4A50-926B-9EAD02822426}" dt="2020-12-11T17:10:34.668" v="136" actId="1076"/>
          <ac:spMkLst>
            <pc:docMk/>
            <pc:sldMk cId="1723128685" sldId="367"/>
            <ac:spMk id="2" creationId="{A38D02EE-DD1D-4BE2-BAA8-250DAD036A05}"/>
          </ac:spMkLst>
        </pc:spChg>
        <pc:spChg chg="mod ord">
          <ac:chgData name="Johnathan Ladd" userId="FyGWzAXo5J38xsvOs/tgNMxZVXbVY4w/KU7JpMc9HlE=" providerId="None" clId="Web-{C6E139D0-DEEE-4A50-926B-9EAD02822426}" dt="2020-12-11T17:10:18.574" v="132"/>
          <ac:spMkLst>
            <pc:docMk/>
            <pc:sldMk cId="1723128685" sldId="367"/>
            <ac:spMk id="3" creationId="{00000000-0000-0000-0000-000000000000}"/>
          </ac:spMkLst>
        </pc:spChg>
        <pc:spChg chg="del">
          <ac:chgData name="Johnathan Ladd" userId="FyGWzAXo5J38xsvOs/tgNMxZVXbVY4w/KU7JpMc9HlE=" providerId="None" clId="Web-{C6E139D0-DEEE-4A50-926B-9EAD02822426}" dt="2020-12-11T17:10:18.574" v="132"/>
          <ac:spMkLst>
            <pc:docMk/>
            <pc:sldMk cId="1723128685" sldId="367"/>
            <ac:spMk id="5" creationId="{00000000-0000-0000-0000-000000000000}"/>
          </ac:spMkLst>
        </pc:spChg>
        <pc:spChg chg="mod ord">
          <ac:chgData name="Johnathan Ladd" userId="FyGWzAXo5J38xsvOs/tgNMxZVXbVY4w/KU7JpMc9HlE=" providerId="None" clId="Web-{C6E139D0-DEEE-4A50-926B-9EAD02822426}" dt="2020-12-11T17:10:18.574" v="132"/>
          <ac:spMkLst>
            <pc:docMk/>
            <pc:sldMk cId="1723128685" sldId="367"/>
            <ac:spMk id="7" creationId="{00000000-0000-0000-0000-000000000000}"/>
          </ac:spMkLst>
        </pc:spChg>
        <pc:spChg chg="add mod">
          <ac:chgData name="Johnathan Ladd" userId="FyGWzAXo5J38xsvOs/tgNMxZVXbVY4w/KU7JpMc9HlE=" providerId="None" clId="Web-{C6E139D0-DEEE-4A50-926B-9EAD02822426}" dt="2020-12-11T17:11:57.762" v="166" actId="14100"/>
          <ac:spMkLst>
            <pc:docMk/>
            <pc:sldMk cId="1723128685" sldId="367"/>
            <ac:spMk id="9" creationId="{D4059585-3837-4A82-9917-436CF2032067}"/>
          </ac:spMkLst>
        </pc:spChg>
        <pc:picChg chg="add mod">
          <ac:chgData name="Johnathan Ladd" userId="FyGWzAXo5J38xsvOs/tgNMxZVXbVY4w/KU7JpMc9HlE=" providerId="None" clId="Web-{C6E139D0-DEEE-4A50-926B-9EAD02822426}" dt="2020-12-11T17:11:38.496" v="154" actId="14100"/>
          <ac:picMkLst>
            <pc:docMk/>
            <pc:sldMk cId="1723128685" sldId="367"/>
            <ac:picMk id="4" creationId="{0679BD80-1A67-484A-BD8E-1AE9D1D06A57}"/>
          </ac:picMkLst>
        </pc:picChg>
        <pc:picChg chg="del">
          <ac:chgData name="Johnathan Ladd" userId="FyGWzAXo5J38xsvOs/tgNMxZVXbVY4w/KU7JpMc9HlE=" providerId="None" clId="Web-{C6E139D0-DEEE-4A50-926B-9EAD02822426}" dt="2020-12-11T17:10:10.902" v="131"/>
          <ac:picMkLst>
            <pc:docMk/>
            <pc:sldMk cId="1723128685" sldId="367"/>
            <ac:picMk id="6" creationId="{00000000-0000-0000-0000-000000000000}"/>
          </ac:picMkLst>
        </pc:picChg>
        <pc:picChg chg="add mod">
          <ac:chgData name="Johnathan Ladd" userId="FyGWzAXo5J38xsvOs/tgNMxZVXbVY4w/KU7JpMc9HlE=" providerId="None" clId="Web-{C6E139D0-DEEE-4A50-926B-9EAD02822426}" dt="2020-12-11T17:12:00.199" v="167" actId="1076"/>
          <ac:picMkLst>
            <pc:docMk/>
            <pc:sldMk cId="1723128685" sldId="367"/>
            <ac:picMk id="10" creationId="{7FF57B20-EB3C-481A-87B2-3B37CBEF488F}"/>
          </ac:picMkLst>
        </pc:picChg>
        <pc:picChg chg="add mod">
          <ac:chgData name="Johnathan Ladd" userId="FyGWzAXo5J38xsvOs/tgNMxZVXbVY4w/KU7JpMc9HlE=" providerId="None" clId="Web-{C6E139D0-DEEE-4A50-926B-9EAD02822426}" dt="2020-12-11T17:12:03.105" v="168" actId="1076"/>
          <ac:picMkLst>
            <pc:docMk/>
            <pc:sldMk cId="1723128685" sldId="367"/>
            <ac:picMk id="11" creationId="{9A6B7B6B-098C-4F83-959A-36E689468CC0}"/>
          </ac:picMkLst>
        </pc:picChg>
        <pc:picChg chg="add mod">
          <ac:chgData name="Johnathan Ladd" userId="FyGWzAXo5J38xsvOs/tgNMxZVXbVY4w/KU7JpMc9HlE=" providerId="None" clId="Web-{C6E139D0-DEEE-4A50-926B-9EAD02822426}" dt="2020-12-11T17:12:20.965" v="172" actId="1076"/>
          <ac:picMkLst>
            <pc:docMk/>
            <pc:sldMk cId="1723128685" sldId="367"/>
            <ac:picMk id="12" creationId="{DFEB281C-F069-4B45-A6DD-3EBFDC9E24AD}"/>
          </ac:picMkLst>
        </pc:picChg>
        <pc:picChg chg="add mod">
          <ac:chgData name="Johnathan Ladd" userId="FyGWzAXo5J38xsvOs/tgNMxZVXbVY4w/KU7JpMc9HlE=" providerId="None" clId="Web-{C6E139D0-DEEE-4A50-926B-9EAD02822426}" dt="2020-12-11T17:12:16.902" v="171" actId="1076"/>
          <ac:picMkLst>
            <pc:docMk/>
            <pc:sldMk cId="1723128685" sldId="367"/>
            <ac:picMk id="13" creationId="{F82FD93B-64BF-4031-AFC0-8AD21D8C4288}"/>
          </ac:picMkLst>
        </pc:picChg>
      </pc:sldChg>
      <pc:sldChg chg="addSp delSp modSp new del">
        <pc:chgData name="Johnathan Ladd" userId="FyGWzAXo5J38xsvOs/tgNMxZVXbVY4w/KU7JpMc9HlE=" providerId="None" clId="Web-{C6E139D0-DEEE-4A50-926B-9EAD02822426}" dt="2020-12-11T17:00:41.746" v="14"/>
        <pc:sldMkLst>
          <pc:docMk/>
          <pc:sldMk cId="1174204888" sldId="375"/>
        </pc:sldMkLst>
        <pc:spChg chg="del">
          <ac:chgData name="Johnathan Ladd" userId="FyGWzAXo5J38xsvOs/tgNMxZVXbVY4w/KU7JpMc9HlE=" providerId="None" clId="Web-{C6E139D0-DEEE-4A50-926B-9EAD02822426}" dt="2020-12-11T17:00:20.574" v="5"/>
          <ac:spMkLst>
            <pc:docMk/>
            <pc:sldMk cId="1174204888" sldId="375"/>
            <ac:spMk id="2" creationId="{22C3851C-800B-4FA3-98D9-87F7C8D04492}"/>
          </ac:spMkLst>
        </pc:spChg>
        <pc:picChg chg="add mod ord modCrop">
          <ac:chgData name="Johnathan Ladd" userId="FyGWzAXo5J38xsvOs/tgNMxZVXbVY4w/KU7JpMc9HlE=" providerId="None" clId="Web-{C6E139D0-DEEE-4A50-926B-9EAD02822426}" dt="2020-12-11T17:00:36.699" v="13" actId="1076"/>
          <ac:picMkLst>
            <pc:docMk/>
            <pc:sldMk cId="1174204888" sldId="375"/>
            <ac:picMk id="5" creationId="{F818394B-4B18-4E6A-81EA-BEF1B1F745D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C7044-79BC-4FB4-ACF5-8B6AF87FB831}" type="doc">
      <dgm:prSet loTypeId="urn:microsoft.com/office/officeart/2005/8/layout/pyramid1" loCatId="pyramid" qsTypeId="urn:microsoft.com/office/officeart/2005/8/quickstyle/simple1" qsCatId="simple" csTypeId="urn:microsoft.com/office/officeart/2005/8/colors/accent1_2" csCatId="accent1" phldr="1"/>
      <dgm:spPr/>
    </dgm:pt>
    <dgm:pt modelId="{33F4173E-886E-4864-B4EB-CF79A4402C3A}">
      <dgm:prSet phldrT="[Text]"/>
      <dgm:spPr/>
      <dgm:t>
        <a:bodyPr/>
        <a:lstStyle/>
        <a:p>
          <a:r>
            <a:rPr lang="en-US" dirty="0" smtClean="0"/>
            <a:t>High Risk </a:t>
          </a:r>
          <a:endParaRPr lang="en-US" dirty="0"/>
        </a:p>
      </dgm:t>
    </dgm:pt>
    <dgm:pt modelId="{6F2D665A-7C62-4D36-AB3F-BB86C5323E4E}" type="parTrans" cxnId="{BF22AFE5-9130-4943-ADF9-6A89D5BFD624}">
      <dgm:prSet/>
      <dgm:spPr/>
      <dgm:t>
        <a:bodyPr/>
        <a:lstStyle/>
        <a:p>
          <a:endParaRPr lang="en-US"/>
        </a:p>
      </dgm:t>
    </dgm:pt>
    <dgm:pt modelId="{C1FADDCB-9B33-4C4D-80A2-1205BF4C055E}" type="sibTrans" cxnId="{BF22AFE5-9130-4943-ADF9-6A89D5BFD624}">
      <dgm:prSet/>
      <dgm:spPr/>
      <dgm:t>
        <a:bodyPr/>
        <a:lstStyle/>
        <a:p>
          <a:endParaRPr lang="en-US"/>
        </a:p>
      </dgm:t>
    </dgm:pt>
    <dgm:pt modelId="{CB9C7E7B-E203-4A95-A33C-F9226EAF628C}">
      <dgm:prSet phldrT="[Text]"/>
      <dgm:spPr/>
      <dgm:t>
        <a:bodyPr/>
        <a:lstStyle/>
        <a:p>
          <a:r>
            <a:rPr lang="en-US" dirty="0" smtClean="0"/>
            <a:t>Care Coordination</a:t>
          </a:r>
          <a:endParaRPr lang="en-US" dirty="0"/>
        </a:p>
      </dgm:t>
    </dgm:pt>
    <dgm:pt modelId="{90D0C4FF-CAB8-4140-8D81-732FFFEC37A7}" type="parTrans" cxnId="{76A63F81-7016-4CB2-9E96-F3DFA0C33C7F}">
      <dgm:prSet/>
      <dgm:spPr/>
      <dgm:t>
        <a:bodyPr/>
        <a:lstStyle/>
        <a:p>
          <a:endParaRPr lang="en-US"/>
        </a:p>
      </dgm:t>
    </dgm:pt>
    <dgm:pt modelId="{5FF55280-9538-4F5B-B74B-30D3730ACB26}" type="sibTrans" cxnId="{76A63F81-7016-4CB2-9E96-F3DFA0C33C7F}">
      <dgm:prSet/>
      <dgm:spPr/>
      <dgm:t>
        <a:bodyPr/>
        <a:lstStyle/>
        <a:p>
          <a:endParaRPr lang="en-US"/>
        </a:p>
      </dgm:t>
    </dgm:pt>
    <dgm:pt modelId="{A5B8D76C-A64B-4F83-8E11-72A4AE39DFF0}">
      <dgm:prSet phldrT="[Text]"/>
      <dgm:spPr/>
      <dgm:t>
        <a:bodyPr/>
        <a:lstStyle/>
        <a:p>
          <a:r>
            <a:rPr lang="en-US" dirty="0" smtClean="0"/>
            <a:t>Wellness Promotion</a:t>
          </a:r>
          <a:endParaRPr lang="en-US" dirty="0"/>
        </a:p>
      </dgm:t>
    </dgm:pt>
    <dgm:pt modelId="{C2565DA9-0287-4E97-B0F8-3A93EDD1B865}" type="parTrans" cxnId="{7CE801AE-B94E-4D4F-B3B7-7B22DD238CCE}">
      <dgm:prSet/>
      <dgm:spPr/>
      <dgm:t>
        <a:bodyPr/>
        <a:lstStyle/>
        <a:p>
          <a:endParaRPr lang="en-US"/>
        </a:p>
      </dgm:t>
    </dgm:pt>
    <dgm:pt modelId="{78933DDE-62E3-4456-AEAC-542239FEA9B2}" type="sibTrans" cxnId="{7CE801AE-B94E-4D4F-B3B7-7B22DD238CCE}">
      <dgm:prSet/>
      <dgm:spPr/>
      <dgm:t>
        <a:bodyPr/>
        <a:lstStyle/>
        <a:p>
          <a:endParaRPr lang="en-US"/>
        </a:p>
      </dgm:t>
    </dgm:pt>
    <dgm:pt modelId="{4271A537-E56E-429C-B8BB-1D9293E787EA}">
      <dgm:prSet/>
      <dgm:spPr/>
      <dgm:t>
        <a:bodyPr/>
        <a:lstStyle/>
        <a:p>
          <a:r>
            <a:rPr lang="en-US" dirty="0" smtClean="0"/>
            <a:t>Rising Risk</a:t>
          </a:r>
          <a:endParaRPr lang="en-US" dirty="0"/>
        </a:p>
      </dgm:t>
    </dgm:pt>
    <dgm:pt modelId="{97F39ABB-9BB5-4A3B-9876-0A92385C7FC5}" type="parTrans" cxnId="{55FAB40C-282E-4030-A9CB-C9330E222F7A}">
      <dgm:prSet/>
      <dgm:spPr/>
      <dgm:t>
        <a:bodyPr/>
        <a:lstStyle/>
        <a:p>
          <a:endParaRPr lang="en-US"/>
        </a:p>
      </dgm:t>
    </dgm:pt>
    <dgm:pt modelId="{B9C3896C-C7B4-4033-882D-862FD73AC00D}" type="sibTrans" cxnId="{55FAB40C-282E-4030-A9CB-C9330E222F7A}">
      <dgm:prSet/>
      <dgm:spPr/>
      <dgm:t>
        <a:bodyPr/>
        <a:lstStyle/>
        <a:p>
          <a:endParaRPr lang="en-US"/>
        </a:p>
      </dgm:t>
    </dgm:pt>
    <dgm:pt modelId="{2FFE3C2A-97AF-4943-9AE5-05C7B301FBF8}" type="pres">
      <dgm:prSet presAssocID="{7ABC7044-79BC-4FB4-ACF5-8B6AF87FB831}" presName="Name0" presStyleCnt="0">
        <dgm:presLayoutVars>
          <dgm:dir/>
          <dgm:animLvl val="lvl"/>
          <dgm:resizeHandles val="exact"/>
        </dgm:presLayoutVars>
      </dgm:prSet>
      <dgm:spPr/>
    </dgm:pt>
    <dgm:pt modelId="{FF243110-6127-45B6-9075-3FF90ED9097B}" type="pres">
      <dgm:prSet presAssocID="{33F4173E-886E-4864-B4EB-CF79A4402C3A}" presName="Name8" presStyleCnt="0"/>
      <dgm:spPr/>
    </dgm:pt>
    <dgm:pt modelId="{39C1E6E1-7FB2-491C-A4EE-345A9DF7B65E}" type="pres">
      <dgm:prSet presAssocID="{33F4173E-886E-4864-B4EB-CF79A4402C3A}" presName="level" presStyleLbl="node1" presStyleIdx="0" presStyleCnt="4">
        <dgm:presLayoutVars>
          <dgm:chMax val="1"/>
          <dgm:bulletEnabled val="1"/>
        </dgm:presLayoutVars>
      </dgm:prSet>
      <dgm:spPr/>
      <dgm:t>
        <a:bodyPr/>
        <a:lstStyle/>
        <a:p>
          <a:endParaRPr lang="en-US"/>
        </a:p>
      </dgm:t>
    </dgm:pt>
    <dgm:pt modelId="{FCDCEDC1-FE07-4011-B14C-8E2ED933C7B2}" type="pres">
      <dgm:prSet presAssocID="{33F4173E-886E-4864-B4EB-CF79A4402C3A}" presName="levelTx" presStyleLbl="revTx" presStyleIdx="0" presStyleCnt="0">
        <dgm:presLayoutVars>
          <dgm:chMax val="1"/>
          <dgm:bulletEnabled val="1"/>
        </dgm:presLayoutVars>
      </dgm:prSet>
      <dgm:spPr/>
      <dgm:t>
        <a:bodyPr/>
        <a:lstStyle/>
        <a:p>
          <a:endParaRPr lang="en-US"/>
        </a:p>
      </dgm:t>
    </dgm:pt>
    <dgm:pt modelId="{1A0927B1-3311-4CB0-8DBA-24C886ED8730}" type="pres">
      <dgm:prSet presAssocID="{4271A537-E56E-429C-B8BB-1D9293E787EA}" presName="Name8" presStyleCnt="0"/>
      <dgm:spPr/>
    </dgm:pt>
    <dgm:pt modelId="{93401F96-A7E3-4060-8A2F-9B7B841352FA}" type="pres">
      <dgm:prSet presAssocID="{4271A537-E56E-429C-B8BB-1D9293E787EA}" presName="level" presStyleLbl="node1" presStyleIdx="1" presStyleCnt="4">
        <dgm:presLayoutVars>
          <dgm:chMax val="1"/>
          <dgm:bulletEnabled val="1"/>
        </dgm:presLayoutVars>
      </dgm:prSet>
      <dgm:spPr/>
      <dgm:t>
        <a:bodyPr/>
        <a:lstStyle/>
        <a:p>
          <a:endParaRPr lang="en-US"/>
        </a:p>
      </dgm:t>
    </dgm:pt>
    <dgm:pt modelId="{C4F53AA6-3412-465D-85F9-346064D563AC}" type="pres">
      <dgm:prSet presAssocID="{4271A537-E56E-429C-B8BB-1D9293E787EA}" presName="levelTx" presStyleLbl="revTx" presStyleIdx="0" presStyleCnt="0">
        <dgm:presLayoutVars>
          <dgm:chMax val="1"/>
          <dgm:bulletEnabled val="1"/>
        </dgm:presLayoutVars>
      </dgm:prSet>
      <dgm:spPr/>
      <dgm:t>
        <a:bodyPr/>
        <a:lstStyle/>
        <a:p>
          <a:endParaRPr lang="en-US"/>
        </a:p>
      </dgm:t>
    </dgm:pt>
    <dgm:pt modelId="{93BDFD8A-3C9B-4A83-855A-14521B4BC249}" type="pres">
      <dgm:prSet presAssocID="{CB9C7E7B-E203-4A95-A33C-F9226EAF628C}" presName="Name8" presStyleCnt="0"/>
      <dgm:spPr/>
    </dgm:pt>
    <dgm:pt modelId="{1F913636-AB2E-47F6-9BBB-4A37153B5F1D}" type="pres">
      <dgm:prSet presAssocID="{CB9C7E7B-E203-4A95-A33C-F9226EAF628C}" presName="level" presStyleLbl="node1" presStyleIdx="2" presStyleCnt="4" custScaleY="96328">
        <dgm:presLayoutVars>
          <dgm:chMax val="1"/>
          <dgm:bulletEnabled val="1"/>
        </dgm:presLayoutVars>
      </dgm:prSet>
      <dgm:spPr/>
      <dgm:t>
        <a:bodyPr/>
        <a:lstStyle/>
        <a:p>
          <a:endParaRPr lang="en-US"/>
        </a:p>
      </dgm:t>
    </dgm:pt>
    <dgm:pt modelId="{486C30C2-CF05-48DF-B831-6F44D6B4CBE6}" type="pres">
      <dgm:prSet presAssocID="{CB9C7E7B-E203-4A95-A33C-F9226EAF628C}" presName="levelTx" presStyleLbl="revTx" presStyleIdx="0" presStyleCnt="0">
        <dgm:presLayoutVars>
          <dgm:chMax val="1"/>
          <dgm:bulletEnabled val="1"/>
        </dgm:presLayoutVars>
      </dgm:prSet>
      <dgm:spPr/>
      <dgm:t>
        <a:bodyPr/>
        <a:lstStyle/>
        <a:p>
          <a:endParaRPr lang="en-US"/>
        </a:p>
      </dgm:t>
    </dgm:pt>
    <dgm:pt modelId="{EDC8F7F5-188D-49F7-A446-58D5F349A536}" type="pres">
      <dgm:prSet presAssocID="{A5B8D76C-A64B-4F83-8E11-72A4AE39DFF0}" presName="Name8" presStyleCnt="0"/>
      <dgm:spPr/>
    </dgm:pt>
    <dgm:pt modelId="{24E90392-019F-431B-9E4F-60C769669A19}" type="pres">
      <dgm:prSet presAssocID="{A5B8D76C-A64B-4F83-8E11-72A4AE39DFF0}" presName="level" presStyleLbl="node1" presStyleIdx="3" presStyleCnt="4">
        <dgm:presLayoutVars>
          <dgm:chMax val="1"/>
          <dgm:bulletEnabled val="1"/>
        </dgm:presLayoutVars>
      </dgm:prSet>
      <dgm:spPr/>
      <dgm:t>
        <a:bodyPr/>
        <a:lstStyle/>
        <a:p>
          <a:endParaRPr lang="en-US"/>
        </a:p>
      </dgm:t>
    </dgm:pt>
    <dgm:pt modelId="{8B0A321B-AFFF-4C53-86FA-5A7C72F8AE3A}" type="pres">
      <dgm:prSet presAssocID="{A5B8D76C-A64B-4F83-8E11-72A4AE39DFF0}" presName="levelTx" presStyleLbl="revTx" presStyleIdx="0" presStyleCnt="0">
        <dgm:presLayoutVars>
          <dgm:chMax val="1"/>
          <dgm:bulletEnabled val="1"/>
        </dgm:presLayoutVars>
      </dgm:prSet>
      <dgm:spPr/>
      <dgm:t>
        <a:bodyPr/>
        <a:lstStyle/>
        <a:p>
          <a:endParaRPr lang="en-US"/>
        </a:p>
      </dgm:t>
    </dgm:pt>
  </dgm:ptLst>
  <dgm:cxnLst>
    <dgm:cxn modelId="{A3DAD6D8-494F-402F-93FA-02B51DA3C327}" type="presOf" srcId="{4271A537-E56E-429C-B8BB-1D9293E787EA}" destId="{93401F96-A7E3-4060-8A2F-9B7B841352FA}" srcOrd="0" destOrd="0" presId="urn:microsoft.com/office/officeart/2005/8/layout/pyramid1"/>
    <dgm:cxn modelId="{CDB406CD-F45B-4170-850D-1336C04C6232}" type="presOf" srcId="{A5B8D76C-A64B-4F83-8E11-72A4AE39DFF0}" destId="{8B0A321B-AFFF-4C53-86FA-5A7C72F8AE3A}" srcOrd="1" destOrd="0" presId="urn:microsoft.com/office/officeart/2005/8/layout/pyramid1"/>
    <dgm:cxn modelId="{C897FEB8-CEC6-402B-BB7B-DFB747F5079B}" type="presOf" srcId="{33F4173E-886E-4864-B4EB-CF79A4402C3A}" destId="{39C1E6E1-7FB2-491C-A4EE-345A9DF7B65E}" srcOrd="0" destOrd="0" presId="urn:microsoft.com/office/officeart/2005/8/layout/pyramid1"/>
    <dgm:cxn modelId="{C4685834-EF8E-46E9-A024-3F33406B00D7}" type="presOf" srcId="{33F4173E-886E-4864-B4EB-CF79A4402C3A}" destId="{FCDCEDC1-FE07-4011-B14C-8E2ED933C7B2}" srcOrd="1" destOrd="0" presId="urn:microsoft.com/office/officeart/2005/8/layout/pyramid1"/>
    <dgm:cxn modelId="{55FAB40C-282E-4030-A9CB-C9330E222F7A}" srcId="{7ABC7044-79BC-4FB4-ACF5-8B6AF87FB831}" destId="{4271A537-E56E-429C-B8BB-1D9293E787EA}" srcOrd="1" destOrd="0" parTransId="{97F39ABB-9BB5-4A3B-9876-0A92385C7FC5}" sibTransId="{B9C3896C-C7B4-4033-882D-862FD73AC00D}"/>
    <dgm:cxn modelId="{C2B39BD8-D7F1-450B-B77D-ADC62967A810}" type="presOf" srcId="{7ABC7044-79BC-4FB4-ACF5-8B6AF87FB831}" destId="{2FFE3C2A-97AF-4943-9AE5-05C7B301FBF8}" srcOrd="0" destOrd="0" presId="urn:microsoft.com/office/officeart/2005/8/layout/pyramid1"/>
    <dgm:cxn modelId="{533DE11F-3A4C-447A-BE8E-D3437F00543C}" type="presOf" srcId="{CB9C7E7B-E203-4A95-A33C-F9226EAF628C}" destId="{486C30C2-CF05-48DF-B831-6F44D6B4CBE6}" srcOrd="1" destOrd="0" presId="urn:microsoft.com/office/officeart/2005/8/layout/pyramid1"/>
    <dgm:cxn modelId="{7CE801AE-B94E-4D4F-B3B7-7B22DD238CCE}" srcId="{7ABC7044-79BC-4FB4-ACF5-8B6AF87FB831}" destId="{A5B8D76C-A64B-4F83-8E11-72A4AE39DFF0}" srcOrd="3" destOrd="0" parTransId="{C2565DA9-0287-4E97-B0F8-3A93EDD1B865}" sibTransId="{78933DDE-62E3-4456-AEAC-542239FEA9B2}"/>
    <dgm:cxn modelId="{76A63F81-7016-4CB2-9E96-F3DFA0C33C7F}" srcId="{7ABC7044-79BC-4FB4-ACF5-8B6AF87FB831}" destId="{CB9C7E7B-E203-4A95-A33C-F9226EAF628C}" srcOrd="2" destOrd="0" parTransId="{90D0C4FF-CAB8-4140-8D81-732FFFEC37A7}" sibTransId="{5FF55280-9538-4F5B-B74B-30D3730ACB26}"/>
    <dgm:cxn modelId="{5C9A9EF6-A07E-487D-9111-EBE47924F0D2}" type="presOf" srcId="{A5B8D76C-A64B-4F83-8E11-72A4AE39DFF0}" destId="{24E90392-019F-431B-9E4F-60C769669A19}" srcOrd="0" destOrd="0" presId="urn:microsoft.com/office/officeart/2005/8/layout/pyramid1"/>
    <dgm:cxn modelId="{21E638AF-2EFA-4FFB-9682-2DBD97B2DA51}" type="presOf" srcId="{CB9C7E7B-E203-4A95-A33C-F9226EAF628C}" destId="{1F913636-AB2E-47F6-9BBB-4A37153B5F1D}" srcOrd="0" destOrd="0" presId="urn:microsoft.com/office/officeart/2005/8/layout/pyramid1"/>
    <dgm:cxn modelId="{BF22AFE5-9130-4943-ADF9-6A89D5BFD624}" srcId="{7ABC7044-79BC-4FB4-ACF5-8B6AF87FB831}" destId="{33F4173E-886E-4864-B4EB-CF79A4402C3A}" srcOrd="0" destOrd="0" parTransId="{6F2D665A-7C62-4D36-AB3F-BB86C5323E4E}" sibTransId="{C1FADDCB-9B33-4C4D-80A2-1205BF4C055E}"/>
    <dgm:cxn modelId="{F5A4580C-C2FA-4F8C-A9B3-824EBCB87D86}" type="presOf" srcId="{4271A537-E56E-429C-B8BB-1D9293E787EA}" destId="{C4F53AA6-3412-465D-85F9-346064D563AC}" srcOrd="1" destOrd="0" presId="urn:microsoft.com/office/officeart/2005/8/layout/pyramid1"/>
    <dgm:cxn modelId="{6A4CECE7-A7B7-4405-98E0-0C697A200FD7}" type="presParOf" srcId="{2FFE3C2A-97AF-4943-9AE5-05C7B301FBF8}" destId="{FF243110-6127-45B6-9075-3FF90ED9097B}" srcOrd="0" destOrd="0" presId="urn:microsoft.com/office/officeart/2005/8/layout/pyramid1"/>
    <dgm:cxn modelId="{99B6B18B-2AAA-45C9-B2EA-3664131BD44A}" type="presParOf" srcId="{FF243110-6127-45B6-9075-3FF90ED9097B}" destId="{39C1E6E1-7FB2-491C-A4EE-345A9DF7B65E}" srcOrd="0" destOrd="0" presId="urn:microsoft.com/office/officeart/2005/8/layout/pyramid1"/>
    <dgm:cxn modelId="{CF442346-E083-4F5B-B21D-8430C50D718D}" type="presParOf" srcId="{FF243110-6127-45B6-9075-3FF90ED9097B}" destId="{FCDCEDC1-FE07-4011-B14C-8E2ED933C7B2}" srcOrd="1" destOrd="0" presId="urn:microsoft.com/office/officeart/2005/8/layout/pyramid1"/>
    <dgm:cxn modelId="{1D0DEBD3-22C9-42A3-9282-06EA624B73B7}" type="presParOf" srcId="{2FFE3C2A-97AF-4943-9AE5-05C7B301FBF8}" destId="{1A0927B1-3311-4CB0-8DBA-24C886ED8730}" srcOrd="1" destOrd="0" presId="urn:microsoft.com/office/officeart/2005/8/layout/pyramid1"/>
    <dgm:cxn modelId="{4EFFDA79-04E4-4896-A7D9-373D92803C48}" type="presParOf" srcId="{1A0927B1-3311-4CB0-8DBA-24C886ED8730}" destId="{93401F96-A7E3-4060-8A2F-9B7B841352FA}" srcOrd="0" destOrd="0" presId="urn:microsoft.com/office/officeart/2005/8/layout/pyramid1"/>
    <dgm:cxn modelId="{03AC2430-5C1D-49A3-B285-6A8DB667955F}" type="presParOf" srcId="{1A0927B1-3311-4CB0-8DBA-24C886ED8730}" destId="{C4F53AA6-3412-465D-85F9-346064D563AC}" srcOrd="1" destOrd="0" presId="urn:microsoft.com/office/officeart/2005/8/layout/pyramid1"/>
    <dgm:cxn modelId="{42E50991-A6CD-4DF0-8500-E91524F78054}" type="presParOf" srcId="{2FFE3C2A-97AF-4943-9AE5-05C7B301FBF8}" destId="{93BDFD8A-3C9B-4A83-855A-14521B4BC249}" srcOrd="2" destOrd="0" presId="urn:microsoft.com/office/officeart/2005/8/layout/pyramid1"/>
    <dgm:cxn modelId="{D067810A-4688-4698-8E0B-A3776ED1D7DF}" type="presParOf" srcId="{93BDFD8A-3C9B-4A83-855A-14521B4BC249}" destId="{1F913636-AB2E-47F6-9BBB-4A37153B5F1D}" srcOrd="0" destOrd="0" presId="urn:microsoft.com/office/officeart/2005/8/layout/pyramid1"/>
    <dgm:cxn modelId="{91811905-1B5E-43C3-AF33-8D6BB08F4872}" type="presParOf" srcId="{93BDFD8A-3C9B-4A83-855A-14521B4BC249}" destId="{486C30C2-CF05-48DF-B831-6F44D6B4CBE6}" srcOrd="1" destOrd="0" presId="urn:microsoft.com/office/officeart/2005/8/layout/pyramid1"/>
    <dgm:cxn modelId="{0D1C8DF3-504B-420B-897F-FF24BDDDDA28}" type="presParOf" srcId="{2FFE3C2A-97AF-4943-9AE5-05C7B301FBF8}" destId="{EDC8F7F5-188D-49F7-A446-58D5F349A536}" srcOrd="3" destOrd="0" presId="urn:microsoft.com/office/officeart/2005/8/layout/pyramid1"/>
    <dgm:cxn modelId="{1E59F425-2D17-47FA-AD53-B64C57A65C06}" type="presParOf" srcId="{EDC8F7F5-188D-49F7-A446-58D5F349A536}" destId="{24E90392-019F-431B-9E4F-60C769669A19}" srcOrd="0" destOrd="0" presId="urn:microsoft.com/office/officeart/2005/8/layout/pyramid1"/>
    <dgm:cxn modelId="{856EA971-36EE-4FD8-AC0E-C8DDE0A6FBE0}" type="presParOf" srcId="{EDC8F7F5-188D-49F7-A446-58D5F349A536}" destId="{8B0A321B-AFFF-4C53-86FA-5A7C72F8AE3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CA365-7861-4AB5-923B-EAEDC25D437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8FEFB07-7D3C-4EE6-8767-119236F58D66}">
      <dgm:prSet phldrT="[Text]" custT="1"/>
      <dgm:spPr/>
      <dgm:t>
        <a:bodyPr/>
        <a:lstStyle/>
        <a:p>
          <a:r>
            <a:rPr lang="en-US" sz="1100" dirty="0" smtClean="0"/>
            <a:t>High Risk</a:t>
          </a:r>
          <a:endParaRPr lang="en-US" sz="1100" dirty="0"/>
        </a:p>
      </dgm:t>
    </dgm:pt>
    <dgm:pt modelId="{F8A9C78F-6B82-46DF-9258-1BB78B430560}" type="parTrans" cxnId="{48D3B111-9DF2-4A01-88E3-9B60E964CC1B}">
      <dgm:prSet/>
      <dgm:spPr/>
      <dgm:t>
        <a:bodyPr/>
        <a:lstStyle/>
        <a:p>
          <a:endParaRPr lang="en-US"/>
        </a:p>
      </dgm:t>
    </dgm:pt>
    <dgm:pt modelId="{82F8575E-BEC9-4475-A9C3-4FD1EC6D5404}" type="sibTrans" cxnId="{48D3B111-9DF2-4A01-88E3-9B60E964CC1B}">
      <dgm:prSet/>
      <dgm:spPr/>
      <dgm:t>
        <a:bodyPr/>
        <a:lstStyle/>
        <a:p>
          <a:endParaRPr lang="en-US"/>
        </a:p>
      </dgm:t>
    </dgm:pt>
    <dgm:pt modelId="{A98A0C34-0A77-4070-9EE9-0563E5A63183}">
      <dgm:prSet phldrT="[Text]" custT="1"/>
      <dgm:spPr/>
      <dgm:t>
        <a:bodyPr/>
        <a:lstStyle/>
        <a:p>
          <a:r>
            <a:rPr lang="en-US" sz="1400" dirty="0" smtClean="0"/>
            <a:t>Members with multiple, ongoing and complex medical, behavioral and social concerns</a:t>
          </a:r>
          <a:endParaRPr lang="en-US" sz="1400" dirty="0"/>
        </a:p>
      </dgm:t>
    </dgm:pt>
    <dgm:pt modelId="{FE1DBBE0-CEEA-4C05-A44A-80FAFFB3F860}" type="parTrans" cxnId="{D5AAAAE6-C9F2-4AA7-A396-073A2654BDC8}">
      <dgm:prSet/>
      <dgm:spPr/>
      <dgm:t>
        <a:bodyPr/>
        <a:lstStyle/>
        <a:p>
          <a:endParaRPr lang="en-US"/>
        </a:p>
      </dgm:t>
    </dgm:pt>
    <dgm:pt modelId="{3B85B351-AF95-46E0-A894-BE8AFBBC06ED}" type="sibTrans" cxnId="{D5AAAAE6-C9F2-4AA7-A396-073A2654BDC8}">
      <dgm:prSet/>
      <dgm:spPr/>
      <dgm:t>
        <a:bodyPr/>
        <a:lstStyle/>
        <a:p>
          <a:endParaRPr lang="en-US"/>
        </a:p>
      </dgm:t>
    </dgm:pt>
    <dgm:pt modelId="{791BDDC5-CC00-47CB-B029-DA97D8E3AD6B}">
      <dgm:prSet phldrT="[Text]" custT="1"/>
      <dgm:spPr/>
      <dgm:t>
        <a:bodyPr/>
        <a:lstStyle/>
        <a:p>
          <a:r>
            <a:rPr lang="en-US" sz="1400" dirty="0" smtClean="0"/>
            <a:t>All members of the Multi-disciplinary Integrated Care Team</a:t>
          </a:r>
          <a:endParaRPr lang="en-US" sz="1400" dirty="0"/>
        </a:p>
      </dgm:t>
    </dgm:pt>
    <dgm:pt modelId="{3860A194-71F3-44D1-B9F1-525F5767B687}" type="parTrans" cxnId="{D6519692-64D4-4877-904F-61EB14AA3FFD}">
      <dgm:prSet/>
      <dgm:spPr/>
      <dgm:t>
        <a:bodyPr/>
        <a:lstStyle/>
        <a:p>
          <a:endParaRPr lang="en-US"/>
        </a:p>
      </dgm:t>
    </dgm:pt>
    <dgm:pt modelId="{19F2E220-515D-4AFD-9A57-3ACF1ACB4AB6}" type="sibTrans" cxnId="{D6519692-64D4-4877-904F-61EB14AA3FFD}">
      <dgm:prSet/>
      <dgm:spPr/>
      <dgm:t>
        <a:bodyPr/>
        <a:lstStyle/>
        <a:p>
          <a:endParaRPr lang="en-US"/>
        </a:p>
      </dgm:t>
    </dgm:pt>
    <dgm:pt modelId="{F9B9CD14-6971-460E-B0B5-6F0187B18D9A}">
      <dgm:prSet phldrT="[Text]" custT="1"/>
      <dgm:spPr/>
      <dgm:t>
        <a:bodyPr/>
        <a:lstStyle/>
        <a:p>
          <a:r>
            <a:rPr lang="en-US" sz="850" dirty="0" smtClean="0"/>
            <a:t>Care Coordination</a:t>
          </a:r>
          <a:endParaRPr lang="en-US" sz="850" dirty="0"/>
        </a:p>
      </dgm:t>
    </dgm:pt>
    <dgm:pt modelId="{2FF9C0F0-A6B2-4660-AF98-CAC104FAD05F}" type="parTrans" cxnId="{2D91654C-C251-4ABD-8FB3-79352F33EB1F}">
      <dgm:prSet/>
      <dgm:spPr/>
      <dgm:t>
        <a:bodyPr/>
        <a:lstStyle/>
        <a:p>
          <a:endParaRPr lang="en-US"/>
        </a:p>
      </dgm:t>
    </dgm:pt>
    <dgm:pt modelId="{E963AF1F-16A1-4D2C-899B-CCC03128A4C7}" type="sibTrans" cxnId="{2D91654C-C251-4ABD-8FB3-79352F33EB1F}">
      <dgm:prSet/>
      <dgm:spPr/>
      <dgm:t>
        <a:bodyPr/>
        <a:lstStyle/>
        <a:p>
          <a:endParaRPr lang="en-US"/>
        </a:p>
      </dgm:t>
    </dgm:pt>
    <dgm:pt modelId="{E52D48B6-D155-4155-938B-DC1D7F6FF7F9}">
      <dgm:prSet phldrT="[Text]" custT="1"/>
      <dgm:spPr/>
      <dgm:t>
        <a:bodyPr/>
        <a:lstStyle/>
        <a:p>
          <a:r>
            <a:rPr lang="en-US" sz="1300" dirty="0" smtClean="0"/>
            <a:t>Members with single (non-complicated) conditions or specific needs due to Social Determinants of Health</a:t>
          </a:r>
          <a:endParaRPr lang="en-US" sz="1300" dirty="0"/>
        </a:p>
      </dgm:t>
    </dgm:pt>
    <dgm:pt modelId="{C1EACA38-8C48-4781-8C88-E775D1EAE323}" type="parTrans" cxnId="{BB8FB33C-D207-4547-8BA4-C05155E64AC5}">
      <dgm:prSet/>
      <dgm:spPr/>
      <dgm:t>
        <a:bodyPr/>
        <a:lstStyle/>
        <a:p>
          <a:endParaRPr lang="en-US"/>
        </a:p>
      </dgm:t>
    </dgm:pt>
    <dgm:pt modelId="{23E0C3A3-ED3C-44FA-8165-DC6C0E0F171E}" type="sibTrans" cxnId="{BB8FB33C-D207-4547-8BA4-C05155E64AC5}">
      <dgm:prSet/>
      <dgm:spPr/>
      <dgm:t>
        <a:bodyPr/>
        <a:lstStyle/>
        <a:p>
          <a:endParaRPr lang="en-US"/>
        </a:p>
      </dgm:t>
    </dgm:pt>
    <dgm:pt modelId="{AD0F3815-9811-4D5B-98DC-B8C3AC86B532}">
      <dgm:prSet phldrT="[Text]" custT="1"/>
      <dgm:spPr/>
      <dgm:t>
        <a:bodyPr/>
        <a:lstStyle/>
        <a:p>
          <a:r>
            <a:rPr lang="en-US" sz="1100" dirty="0" smtClean="0"/>
            <a:t>Wellness  Promotion</a:t>
          </a:r>
          <a:endParaRPr lang="en-US" sz="1100" dirty="0"/>
        </a:p>
      </dgm:t>
    </dgm:pt>
    <dgm:pt modelId="{21CD0DAF-AB89-455A-83FA-73A4F87D7192}" type="parTrans" cxnId="{240F44DB-73B8-4588-9A74-1B656EFC8593}">
      <dgm:prSet/>
      <dgm:spPr/>
      <dgm:t>
        <a:bodyPr/>
        <a:lstStyle/>
        <a:p>
          <a:endParaRPr lang="en-US"/>
        </a:p>
      </dgm:t>
    </dgm:pt>
    <dgm:pt modelId="{FE806F24-1F71-4DCD-AE5C-641A6983563B}" type="sibTrans" cxnId="{240F44DB-73B8-4588-9A74-1B656EFC8593}">
      <dgm:prSet/>
      <dgm:spPr/>
      <dgm:t>
        <a:bodyPr/>
        <a:lstStyle/>
        <a:p>
          <a:endParaRPr lang="en-US"/>
        </a:p>
      </dgm:t>
    </dgm:pt>
    <dgm:pt modelId="{798A30E1-6A03-41F2-A45F-BEE491A3A967}">
      <dgm:prSet phldrT="[Text]" custT="1"/>
      <dgm:spPr/>
      <dgm:t>
        <a:bodyPr/>
        <a:lstStyle/>
        <a:p>
          <a:r>
            <a:rPr lang="en-US" sz="1400" dirty="0" smtClean="0"/>
            <a:t>Members who are healthy - to provide wellness support and preventive services</a:t>
          </a:r>
          <a:endParaRPr lang="en-US" sz="1400" dirty="0"/>
        </a:p>
      </dgm:t>
    </dgm:pt>
    <dgm:pt modelId="{AD1AAE24-0E9E-4BEF-B900-A98BAF0E8A07}" type="parTrans" cxnId="{064B6E18-B111-43CF-9DEE-78FCFEE7E1CF}">
      <dgm:prSet/>
      <dgm:spPr/>
      <dgm:t>
        <a:bodyPr/>
        <a:lstStyle/>
        <a:p>
          <a:endParaRPr lang="en-US"/>
        </a:p>
      </dgm:t>
    </dgm:pt>
    <dgm:pt modelId="{6D1CE9D3-4CC1-4AFA-8305-F9D8173F2A4C}" type="sibTrans" cxnId="{064B6E18-B111-43CF-9DEE-78FCFEE7E1CF}">
      <dgm:prSet/>
      <dgm:spPr/>
      <dgm:t>
        <a:bodyPr/>
        <a:lstStyle/>
        <a:p>
          <a:endParaRPr lang="en-US"/>
        </a:p>
      </dgm:t>
    </dgm:pt>
    <dgm:pt modelId="{533BCFEA-83AF-43E6-B20A-2021282182FF}">
      <dgm:prSet phldrT="[Text]" custT="1"/>
      <dgm:spPr/>
      <dgm:t>
        <a:bodyPr/>
        <a:lstStyle/>
        <a:p>
          <a:r>
            <a:rPr lang="en-US" sz="1400" dirty="0" smtClean="0"/>
            <a:t>Foster Children Coordination</a:t>
          </a:r>
          <a:endParaRPr lang="en-US" sz="1400" dirty="0"/>
        </a:p>
      </dgm:t>
    </dgm:pt>
    <dgm:pt modelId="{121BF5CC-0B74-4E1F-B148-1C53E351F121}" type="parTrans" cxnId="{4BC4D411-9602-490B-850D-479DE1EA7316}">
      <dgm:prSet/>
      <dgm:spPr/>
      <dgm:t>
        <a:bodyPr/>
        <a:lstStyle/>
        <a:p>
          <a:endParaRPr lang="en-US"/>
        </a:p>
      </dgm:t>
    </dgm:pt>
    <dgm:pt modelId="{F1115688-6DCF-4A5C-B400-5284AF4F43BD}" type="sibTrans" cxnId="{4BC4D411-9602-490B-850D-479DE1EA7316}">
      <dgm:prSet/>
      <dgm:spPr/>
      <dgm:t>
        <a:bodyPr/>
        <a:lstStyle/>
        <a:p>
          <a:endParaRPr lang="en-US"/>
        </a:p>
      </dgm:t>
    </dgm:pt>
    <dgm:pt modelId="{7EB76173-5934-4472-898A-E24CE84B4FEE}">
      <dgm:prSet custT="1"/>
      <dgm:spPr/>
      <dgm:t>
        <a:bodyPr/>
        <a:lstStyle/>
        <a:p>
          <a:r>
            <a:rPr lang="en-US" sz="1100" dirty="0" smtClean="0"/>
            <a:t>Rising Risk</a:t>
          </a:r>
          <a:endParaRPr lang="en-US" sz="1100" dirty="0"/>
        </a:p>
      </dgm:t>
    </dgm:pt>
    <dgm:pt modelId="{0E9538D1-DCE6-4E4D-8516-CF0ACDFD3ED3}" type="parTrans" cxnId="{3E00F064-E3F9-4640-AF56-7A7860D9F5B5}">
      <dgm:prSet/>
      <dgm:spPr/>
      <dgm:t>
        <a:bodyPr/>
        <a:lstStyle/>
        <a:p>
          <a:endParaRPr lang="en-US"/>
        </a:p>
      </dgm:t>
    </dgm:pt>
    <dgm:pt modelId="{F84A4750-66F1-4C8F-8AC8-0A7F229026DB}" type="sibTrans" cxnId="{3E00F064-E3F9-4640-AF56-7A7860D9F5B5}">
      <dgm:prSet/>
      <dgm:spPr/>
      <dgm:t>
        <a:bodyPr/>
        <a:lstStyle/>
        <a:p>
          <a:endParaRPr lang="en-US"/>
        </a:p>
      </dgm:t>
    </dgm:pt>
    <dgm:pt modelId="{5AE9C673-21EF-4396-8458-96D13C187B31}">
      <dgm:prSet/>
      <dgm:spPr/>
      <dgm:t>
        <a:bodyPr/>
        <a:lstStyle/>
        <a:p>
          <a:endParaRPr lang="en-US" sz="1200" dirty="0"/>
        </a:p>
      </dgm:t>
    </dgm:pt>
    <dgm:pt modelId="{F5557041-E212-4AE2-9FB5-5BB024B60451}" type="parTrans" cxnId="{90D7E005-67CE-4F77-ABC7-CA3D7836C750}">
      <dgm:prSet/>
      <dgm:spPr/>
      <dgm:t>
        <a:bodyPr/>
        <a:lstStyle/>
        <a:p>
          <a:endParaRPr lang="en-US"/>
        </a:p>
      </dgm:t>
    </dgm:pt>
    <dgm:pt modelId="{F5770619-132A-481E-8645-AA5A787C1D0D}" type="sibTrans" cxnId="{90D7E005-67CE-4F77-ABC7-CA3D7836C750}">
      <dgm:prSet/>
      <dgm:spPr/>
      <dgm:t>
        <a:bodyPr/>
        <a:lstStyle/>
        <a:p>
          <a:endParaRPr lang="en-US"/>
        </a:p>
      </dgm:t>
    </dgm:pt>
    <dgm:pt modelId="{2F6790D9-D805-4DF4-B280-3CD6D70F9948}">
      <dgm:prSet phldrT="[Text]" custT="1"/>
      <dgm:spPr/>
      <dgm:t>
        <a:bodyPr/>
        <a:lstStyle/>
        <a:p>
          <a:r>
            <a:rPr lang="en-US" sz="1400" dirty="0" smtClean="0"/>
            <a:t>Members with acute, time-limited medical needs or new onset conditions – medical or social</a:t>
          </a:r>
          <a:endParaRPr lang="en-US" sz="1400" dirty="0"/>
        </a:p>
      </dgm:t>
    </dgm:pt>
    <dgm:pt modelId="{D432122F-B4E4-440A-B13B-F32FAC8A0EE9}" type="parTrans" cxnId="{C1067665-19EC-422B-93A2-F04638AB7C98}">
      <dgm:prSet/>
      <dgm:spPr/>
      <dgm:t>
        <a:bodyPr/>
        <a:lstStyle/>
        <a:p>
          <a:endParaRPr lang="en-US"/>
        </a:p>
      </dgm:t>
    </dgm:pt>
    <dgm:pt modelId="{493CF343-C3FE-4226-8A93-BDFF6560B765}" type="sibTrans" cxnId="{C1067665-19EC-422B-93A2-F04638AB7C98}">
      <dgm:prSet/>
      <dgm:spPr/>
      <dgm:t>
        <a:bodyPr/>
        <a:lstStyle/>
        <a:p>
          <a:endParaRPr lang="en-US"/>
        </a:p>
      </dgm:t>
    </dgm:pt>
    <dgm:pt modelId="{FBDBC7C3-D9BF-41DD-9A59-3ABDDC540AC3}">
      <dgm:prSet custT="1"/>
      <dgm:spPr/>
      <dgm:t>
        <a:bodyPr/>
        <a:lstStyle/>
        <a:p>
          <a:endParaRPr lang="en-US" sz="1400" dirty="0"/>
        </a:p>
      </dgm:t>
    </dgm:pt>
    <dgm:pt modelId="{E02D4025-FE18-4951-90C3-29851049A6BF}" type="parTrans" cxnId="{7FD9B698-40BF-4762-93F2-C6CE22B63373}">
      <dgm:prSet/>
      <dgm:spPr/>
      <dgm:t>
        <a:bodyPr/>
        <a:lstStyle/>
        <a:p>
          <a:endParaRPr lang="en-US"/>
        </a:p>
      </dgm:t>
    </dgm:pt>
    <dgm:pt modelId="{F51D3EB0-0526-432C-BB3D-69FD8B276731}" type="sibTrans" cxnId="{7FD9B698-40BF-4762-93F2-C6CE22B63373}">
      <dgm:prSet/>
      <dgm:spPr/>
      <dgm:t>
        <a:bodyPr/>
        <a:lstStyle/>
        <a:p>
          <a:endParaRPr lang="en-US"/>
        </a:p>
      </dgm:t>
    </dgm:pt>
    <dgm:pt modelId="{E53E039B-6A70-4FC8-9B51-77709FF03B7E}">
      <dgm:prSet phldrT="[Text]" custT="1"/>
      <dgm:spPr/>
      <dgm:t>
        <a:bodyPr/>
        <a:lstStyle/>
        <a:p>
          <a:r>
            <a:rPr lang="en-US" sz="1400" dirty="0" smtClean="0"/>
            <a:t>First Tooth (Dental Program) </a:t>
          </a:r>
          <a:endParaRPr lang="en-US" sz="1400" dirty="0"/>
        </a:p>
      </dgm:t>
    </dgm:pt>
    <dgm:pt modelId="{45AA5B4C-AE6C-4A55-BB4A-9DC2EE430508}" type="parTrans" cxnId="{6C0AF027-BDFD-410C-AF7D-CD7127F1BE61}">
      <dgm:prSet/>
      <dgm:spPr/>
      <dgm:t>
        <a:bodyPr/>
        <a:lstStyle/>
        <a:p>
          <a:endParaRPr lang="en-US"/>
        </a:p>
      </dgm:t>
    </dgm:pt>
    <dgm:pt modelId="{CB288A25-2FE6-4025-B619-40F4FFD9EB1A}" type="sibTrans" cxnId="{6C0AF027-BDFD-410C-AF7D-CD7127F1BE61}">
      <dgm:prSet/>
      <dgm:spPr/>
      <dgm:t>
        <a:bodyPr/>
        <a:lstStyle/>
        <a:p>
          <a:endParaRPr lang="en-US"/>
        </a:p>
      </dgm:t>
    </dgm:pt>
    <dgm:pt modelId="{C386AEFD-1913-409C-AB0A-A679652E383B}">
      <dgm:prSet phldrT="[Text]" custT="1"/>
      <dgm:spPr/>
      <dgm:t>
        <a:bodyPr/>
        <a:lstStyle/>
        <a:p>
          <a:r>
            <a:rPr lang="en-US" sz="1400" dirty="0" smtClean="0"/>
            <a:t>Primary: Integrated Community Care Managers – Registered Nurse or Social Worker</a:t>
          </a:r>
          <a:endParaRPr lang="en-US" sz="1400" dirty="0"/>
        </a:p>
      </dgm:t>
    </dgm:pt>
    <dgm:pt modelId="{E564991A-C2D1-4A64-841B-7448078D0D18}" type="parTrans" cxnId="{7413BB91-3257-4C0D-8418-47FD583C4B6A}">
      <dgm:prSet/>
      <dgm:spPr/>
      <dgm:t>
        <a:bodyPr/>
        <a:lstStyle/>
        <a:p>
          <a:endParaRPr lang="en-US"/>
        </a:p>
      </dgm:t>
    </dgm:pt>
    <dgm:pt modelId="{A7827FD0-0D29-4F26-ACC8-02B04CCE07D9}" type="sibTrans" cxnId="{7413BB91-3257-4C0D-8418-47FD583C4B6A}">
      <dgm:prSet/>
      <dgm:spPr/>
      <dgm:t>
        <a:bodyPr/>
        <a:lstStyle/>
        <a:p>
          <a:endParaRPr lang="en-US"/>
        </a:p>
      </dgm:t>
    </dgm:pt>
    <dgm:pt modelId="{DCECC705-45A7-47E0-8781-D82AFB0DE6E1}">
      <dgm:prSet phldrT="[Text]" custT="1"/>
      <dgm:spPr/>
      <dgm:t>
        <a:bodyPr/>
        <a:lstStyle/>
        <a:p>
          <a:r>
            <a:rPr lang="en-US" sz="1400" dirty="0" smtClean="0"/>
            <a:t>Less Intense Care Integration and Coordination needs</a:t>
          </a:r>
          <a:endParaRPr lang="en-US" sz="1400" dirty="0"/>
        </a:p>
      </dgm:t>
    </dgm:pt>
    <dgm:pt modelId="{9A4A41C8-3738-45FF-A46F-696B6EAB414A}" type="parTrans" cxnId="{D05F6712-A114-4F82-A561-06CCFD09E2F6}">
      <dgm:prSet/>
      <dgm:spPr/>
      <dgm:t>
        <a:bodyPr/>
        <a:lstStyle/>
        <a:p>
          <a:endParaRPr lang="en-US"/>
        </a:p>
      </dgm:t>
    </dgm:pt>
    <dgm:pt modelId="{A5871B8F-33CF-4976-B0C3-A3C8D3E8F3EF}" type="sibTrans" cxnId="{D05F6712-A114-4F82-A561-06CCFD09E2F6}">
      <dgm:prSet/>
      <dgm:spPr/>
      <dgm:t>
        <a:bodyPr/>
        <a:lstStyle/>
        <a:p>
          <a:endParaRPr lang="en-US"/>
        </a:p>
      </dgm:t>
    </dgm:pt>
    <dgm:pt modelId="{18F94C1B-511B-43BB-93B3-2C0DC115915D}">
      <dgm:prSet phldrT="[Text]" custT="1"/>
      <dgm:spPr/>
      <dgm:t>
        <a:bodyPr/>
        <a:lstStyle/>
        <a:p>
          <a:r>
            <a:rPr lang="en-US" sz="1400" dirty="0" smtClean="0"/>
            <a:t>Primary: Care Integration Specialists or Health Engagement Specialists</a:t>
          </a:r>
          <a:endParaRPr lang="en-US" sz="1400" dirty="0"/>
        </a:p>
      </dgm:t>
    </dgm:pt>
    <dgm:pt modelId="{79F42135-602B-4DA2-B7C3-96C2A1E5739B}" type="parTrans" cxnId="{5EC6B5C7-7D25-44CD-870D-95A1B3EF99BA}">
      <dgm:prSet/>
      <dgm:spPr/>
      <dgm:t>
        <a:bodyPr/>
        <a:lstStyle/>
        <a:p>
          <a:endParaRPr lang="en-US"/>
        </a:p>
      </dgm:t>
    </dgm:pt>
    <dgm:pt modelId="{4BCE9168-0F5A-4E93-B04F-4E59B4B05EF0}" type="sibTrans" cxnId="{5EC6B5C7-7D25-44CD-870D-95A1B3EF99BA}">
      <dgm:prSet/>
      <dgm:spPr/>
      <dgm:t>
        <a:bodyPr/>
        <a:lstStyle/>
        <a:p>
          <a:endParaRPr lang="en-US"/>
        </a:p>
      </dgm:t>
    </dgm:pt>
    <dgm:pt modelId="{469F68CF-2E60-434A-B6F5-CA57A1C2C886}">
      <dgm:prSet phldrT="[Text]" custT="1"/>
      <dgm:spPr/>
      <dgm:t>
        <a:bodyPr/>
        <a:lstStyle/>
        <a:p>
          <a:r>
            <a:rPr lang="en-US" sz="1400" dirty="0" smtClean="0"/>
            <a:t>Community-based Education programs and services</a:t>
          </a:r>
          <a:endParaRPr lang="en-US" sz="1400" dirty="0"/>
        </a:p>
      </dgm:t>
    </dgm:pt>
    <dgm:pt modelId="{CEC88255-0D91-4419-B421-32A30BAF5250}" type="parTrans" cxnId="{54CA5F0C-C132-46E6-870E-86C30CE9C125}">
      <dgm:prSet/>
      <dgm:spPr/>
      <dgm:t>
        <a:bodyPr/>
        <a:lstStyle/>
        <a:p>
          <a:endParaRPr lang="en-US"/>
        </a:p>
      </dgm:t>
    </dgm:pt>
    <dgm:pt modelId="{FE9C696E-DB20-4CA5-906A-A7F9F7702930}" type="sibTrans" cxnId="{54CA5F0C-C132-46E6-870E-86C30CE9C125}">
      <dgm:prSet/>
      <dgm:spPr/>
      <dgm:t>
        <a:bodyPr/>
        <a:lstStyle/>
        <a:p>
          <a:endParaRPr lang="en-US"/>
        </a:p>
      </dgm:t>
    </dgm:pt>
    <dgm:pt modelId="{C7557986-88A1-4EAD-AF8B-25F82B6870F5}">
      <dgm:prSet phldrT="[Text]" custT="1"/>
      <dgm:spPr/>
      <dgm:t>
        <a:bodyPr/>
        <a:lstStyle/>
        <a:p>
          <a:r>
            <a:rPr lang="en-US" sz="1400" dirty="0" smtClean="0"/>
            <a:t>Primary: Wellness Promotion and Outreach Program - Community Outreach Specialists </a:t>
          </a:r>
          <a:endParaRPr lang="en-US" sz="1400" dirty="0"/>
        </a:p>
      </dgm:t>
    </dgm:pt>
    <dgm:pt modelId="{709994DE-EA02-4A7D-A218-6EADAE7F0085}" type="parTrans" cxnId="{9DD3D26D-4D5E-4E97-ABAF-9719C423FED9}">
      <dgm:prSet/>
      <dgm:spPr/>
      <dgm:t>
        <a:bodyPr/>
        <a:lstStyle/>
        <a:p>
          <a:endParaRPr lang="en-US"/>
        </a:p>
      </dgm:t>
    </dgm:pt>
    <dgm:pt modelId="{677773B2-78E4-4F38-8293-86EE6DDA005D}" type="sibTrans" cxnId="{9DD3D26D-4D5E-4E97-ABAF-9719C423FED9}">
      <dgm:prSet/>
      <dgm:spPr/>
      <dgm:t>
        <a:bodyPr/>
        <a:lstStyle/>
        <a:p>
          <a:endParaRPr lang="en-US"/>
        </a:p>
      </dgm:t>
    </dgm:pt>
    <dgm:pt modelId="{0B936D55-0F1F-4B3A-B9BA-75E87E328AF1}">
      <dgm:prSet phldrT="[Text]" custT="1"/>
      <dgm:spPr/>
      <dgm:t>
        <a:bodyPr/>
        <a:lstStyle/>
        <a:p>
          <a:r>
            <a:rPr lang="en-US" sz="1300" dirty="0" smtClean="0"/>
            <a:t>Facilitate access to community resources to meet needs</a:t>
          </a:r>
          <a:endParaRPr lang="en-US" sz="1300" dirty="0"/>
        </a:p>
      </dgm:t>
    </dgm:pt>
    <dgm:pt modelId="{710D17E3-47D9-4896-88F9-AE8BE4279C3C}" type="sibTrans" cxnId="{82577EA5-44B6-442A-9111-0F4205632195}">
      <dgm:prSet/>
      <dgm:spPr/>
      <dgm:t>
        <a:bodyPr/>
        <a:lstStyle/>
        <a:p>
          <a:endParaRPr lang="en-US"/>
        </a:p>
      </dgm:t>
    </dgm:pt>
    <dgm:pt modelId="{1B924F63-EA84-46FB-9B40-574B0307A4E4}" type="parTrans" cxnId="{82577EA5-44B6-442A-9111-0F4205632195}">
      <dgm:prSet/>
      <dgm:spPr/>
      <dgm:t>
        <a:bodyPr/>
        <a:lstStyle/>
        <a:p>
          <a:endParaRPr lang="en-US"/>
        </a:p>
      </dgm:t>
    </dgm:pt>
    <dgm:pt modelId="{8D3D886B-9203-4A69-BE75-1EF1BB81B5B4}">
      <dgm:prSet phldrT="[Text]" custT="1"/>
      <dgm:spPr/>
      <dgm:t>
        <a:bodyPr/>
        <a:lstStyle/>
        <a:p>
          <a:r>
            <a:rPr lang="en-US" sz="1300" dirty="0" smtClean="0"/>
            <a:t>Primary: Care Integration Specialists working with Community Outreach Specialists (CHW/THW)</a:t>
          </a:r>
          <a:endParaRPr lang="en-US" sz="1300" dirty="0"/>
        </a:p>
      </dgm:t>
    </dgm:pt>
    <dgm:pt modelId="{B36E98AF-CB56-4739-AB74-087EB233A4B3}" type="parTrans" cxnId="{FD47CA00-D663-480F-AB18-5F9305A09461}">
      <dgm:prSet/>
      <dgm:spPr/>
      <dgm:t>
        <a:bodyPr/>
        <a:lstStyle/>
        <a:p>
          <a:endParaRPr lang="en-US"/>
        </a:p>
      </dgm:t>
    </dgm:pt>
    <dgm:pt modelId="{DB6BAB30-7601-426C-AE1D-AAD505E4EB10}" type="sibTrans" cxnId="{FD47CA00-D663-480F-AB18-5F9305A09461}">
      <dgm:prSet/>
      <dgm:spPr/>
      <dgm:t>
        <a:bodyPr/>
        <a:lstStyle/>
        <a:p>
          <a:endParaRPr lang="en-US"/>
        </a:p>
      </dgm:t>
    </dgm:pt>
    <dgm:pt modelId="{64988600-59F6-4165-B14C-F1AC953E2309}" type="pres">
      <dgm:prSet presAssocID="{E91CA365-7861-4AB5-923B-EAEDC25D437E}" presName="linearFlow" presStyleCnt="0">
        <dgm:presLayoutVars>
          <dgm:dir/>
          <dgm:animLvl val="lvl"/>
          <dgm:resizeHandles val="exact"/>
        </dgm:presLayoutVars>
      </dgm:prSet>
      <dgm:spPr/>
      <dgm:t>
        <a:bodyPr/>
        <a:lstStyle/>
        <a:p>
          <a:endParaRPr lang="en-US"/>
        </a:p>
      </dgm:t>
    </dgm:pt>
    <dgm:pt modelId="{A7537F21-6368-4F15-82DD-804053247708}" type="pres">
      <dgm:prSet presAssocID="{88FEFB07-7D3C-4EE6-8767-119236F58D66}" presName="composite" presStyleCnt="0"/>
      <dgm:spPr/>
    </dgm:pt>
    <dgm:pt modelId="{7CDC787D-B326-450F-8730-70134C69862B}" type="pres">
      <dgm:prSet presAssocID="{88FEFB07-7D3C-4EE6-8767-119236F58D66}" presName="parentText" presStyleLbl="alignNode1" presStyleIdx="0" presStyleCnt="4">
        <dgm:presLayoutVars>
          <dgm:chMax val="1"/>
          <dgm:bulletEnabled val="1"/>
        </dgm:presLayoutVars>
      </dgm:prSet>
      <dgm:spPr/>
      <dgm:t>
        <a:bodyPr/>
        <a:lstStyle/>
        <a:p>
          <a:endParaRPr lang="en-US"/>
        </a:p>
      </dgm:t>
    </dgm:pt>
    <dgm:pt modelId="{68ECFEC9-B223-40C0-89C7-05C263199AFB}" type="pres">
      <dgm:prSet presAssocID="{88FEFB07-7D3C-4EE6-8767-119236F58D66}" presName="descendantText" presStyleLbl="alignAcc1" presStyleIdx="0" presStyleCnt="4" custScaleY="124456" custLinFactNeighborX="0">
        <dgm:presLayoutVars>
          <dgm:bulletEnabled val="1"/>
        </dgm:presLayoutVars>
      </dgm:prSet>
      <dgm:spPr/>
      <dgm:t>
        <a:bodyPr/>
        <a:lstStyle/>
        <a:p>
          <a:endParaRPr lang="en-US"/>
        </a:p>
      </dgm:t>
    </dgm:pt>
    <dgm:pt modelId="{0D4BF34E-3CDD-4069-A2E4-471B8B810F0A}" type="pres">
      <dgm:prSet presAssocID="{82F8575E-BEC9-4475-A9C3-4FD1EC6D5404}" presName="sp" presStyleCnt="0"/>
      <dgm:spPr/>
    </dgm:pt>
    <dgm:pt modelId="{B5D16269-29AA-4736-8F99-0DBB4B1A6DB6}" type="pres">
      <dgm:prSet presAssocID="{7EB76173-5934-4472-898A-E24CE84B4FEE}" presName="composite" presStyleCnt="0"/>
      <dgm:spPr/>
    </dgm:pt>
    <dgm:pt modelId="{C9B29FB3-A948-4866-823E-79BFA30755B6}" type="pres">
      <dgm:prSet presAssocID="{7EB76173-5934-4472-898A-E24CE84B4FEE}" presName="parentText" presStyleLbl="alignNode1" presStyleIdx="1" presStyleCnt="4">
        <dgm:presLayoutVars>
          <dgm:chMax val="1"/>
          <dgm:bulletEnabled val="1"/>
        </dgm:presLayoutVars>
      </dgm:prSet>
      <dgm:spPr/>
      <dgm:t>
        <a:bodyPr/>
        <a:lstStyle/>
        <a:p>
          <a:endParaRPr lang="en-US"/>
        </a:p>
      </dgm:t>
    </dgm:pt>
    <dgm:pt modelId="{E81C0B55-C539-4B09-81E1-FBF337891A57}" type="pres">
      <dgm:prSet presAssocID="{7EB76173-5934-4472-898A-E24CE84B4FEE}" presName="descendantText" presStyleLbl="alignAcc1" presStyleIdx="1" presStyleCnt="4" custScaleY="139136" custLinFactNeighborX="0" custLinFactNeighborY="-1677">
        <dgm:presLayoutVars>
          <dgm:bulletEnabled val="1"/>
        </dgm:presLayoutVars>
      </dgm:prSet>
      <dgm:spPr/>
      <dgm:t>
        <a:bodyPr/>
        <a:lstStyle/>
        <a:p>
          <a:endParaRPr lang="en-US"/>
        </a:p>
      </dgm:t>
    </dgm:pt>
    <dgm:pt modelId="{DA141AD9-AD1E-4B77-9AE2-0DC5ECA64FBB}" type="pres">
      <dgm:prSet presAssocID="{F84A4750-66F1-4C8F-8AC8-0A7F229026DB}" presName="sp" presStyleCnt="0"/>
      <dgm:spPr/>
    </dgm:pt>
    <dgm:pt modelId="{07EB8698-6D6F-4A61-9AD0-FCBB70189CFE}" type="pres">
      <dgm:prSet presAssocID="{F9B9CD14-6971-460E-B0B5-6F0187B18D9A}" presName="composite" presStyleCnt="0"/>
      <dgm:spPr/>
    </dgm:pt>
    <dgm:pt modelId="{800F1678-16D3-4EC3-AFA3-57B8DE4AADEC}" type="pres">
      <dgm:prSet presAssocID="{F9B9CD14-6971-460E-B0B5-6F0187B18D9A}" presName="parentText" presStyleLbl="alignNode1" presStyleIdx="2" presStyleCnt="4" custLinFactNeighborX="0" custLinFactNeighborY="3488">
        <dgm:presLayoutVars>
          <dgm:chMax val="1"/>
          <dgm:bulletEnabled val="1"/>
        </dgm:presLayoutVars>
      </dgm:prSet>
      <dgm:spPr/>
      <dgm:t>
        <a:bodyPr/>
        <a:lstStyle/>
        <a:p>
          <a:endParaRPr lang="en-US"/>
        </a:p>
      </dgm:t>
    </dgm:pt>
    <dgm:pt modelId="{4C568570-AC76-4140-AEED-AA724AA348A1}" type="pres">
      <dgm:prSet presAssocID="{F9B9CD14-6971-460E-B0B5-6F0187B18D9A}" presName="descendantText" presStyleLbl="alignAcc1" presStyleIdx="2" presStyleCnt="4" custScaleY="140969" custLinFactNeighborX="0" custLinFactNeighborY="0">
        <dgm:presLayoutVars>
          <dgm:bulletEnabled val="1"/>
        </dgm:presLayoutVars>
      </dgm:prSet>
      <dgm:spPr/>
      <dgm:t>
        <a:bodyPr/>
        <a:lstStyle/>
        <a:p>
          <a:endParaRPr lang="en-US"/>
        </a:p>
      </dgm:t>
    </dgm:pt>
    <dgm:pt modelId="{63409301-0C57-422C-9B7B-DD3D6A410E7F}" type="pres">
      <dgm:prSet presAssocID="{E963AF1F-16A1-4D2C-899B-CCC03128A4C7}" presName="sp" presStyleCnt="0"/>
      <dgm:spPr/>
    </dgm:pt>
    <dgm:pt modelId="{E9DBF81E-ED8B-4F00-865E-0033637DDB2B}" type="pres">
      <dgm:prSet presAssocID="{AD0F3815-9811-4D5B-98DC-B8C3AC86B532}" presName="composite" presStyleCnt="0"/>
      <dgm:spPr/>
    </dgm:pt>
    <dgm:pt modelId="{DC012D09-467F-4178-BC8A-CB552C3424CE}" type="pres">
      <dgm:prSet presAssocID="{AD0F3815-9811-4D5B-98DC-B8C3AC86B532}" presName="parentText" presStyleLbl="alignNode1" presStyleIdx="3" presStyleCnt="4">
        <dgm:presLayoutVars>
          <dgm:chMax val="1"/>
          <dgm:bulletEnabled val="1"/>
        </dgm:presLayoutVars>
      </dgm:prSet>
      <dgm:spPr/>
      <dgm:t>
        <a:bodyPr/>
        <a:lstStyle/>
        <a:p>
          <a:endParaRPr lang="en-US"/>
        </a:p>
      </dgm:t>
    </dgm:pt>
    <dgm:pt modelId="{29210B56-0433-49B8-9EF5-F99B14325748}" type="pres">
      <dgm:prSet presAssocID="{AD0F3815-9811-4D5B-98DC-B8C3AC86B532}" presName="descendantText" presStyleLbl="alignAcc1" presStyleIdx="3" presStyleCnt="4" custScaleY="200696" custLinFactNeighborY="-1658">
        <dgm:presLayoutVars>
          <dgm:bulletEnabled val="1"/>
        </dgm:presLayoutVars>
      </dgm:prSet>
      <dgm:spPr/>
      <dgm:t>
        <a:bodyPr/>
        <a:lstStyle/>
        <a:p>
          <a:endParaRPr lang="en-US"/>
        </a:p>
      </dgm:t>
    </dgm:pt>
  </dgm:ptLst>
  <dgm:cxnLst>
    <dgm:cxn modelId="{FD47CA00-D663-480F-AB18-5F9305A09461}" srcId="{0B936D55-0F1F-4B3A-B9BA-75E87E328AF1}" destId="{8D3D886B-9203-4A69-BE75-1EF1BB81B5B4}" srcOrd="0" destOrd="0" parTransId="{B36E98AF-CB56-4739-AB74-087EB233A4B3}" sibTransId="{DB6BAB30-7601-426C-AE1D-AAD505E4EB10}"/>
    <dgm:cxn modelId="{F59D770C-EA89-4918-8013-8CBC735FEB36}" type="presOf" srcId="{FBDBC7C3-D9BF-41DD-9A59-3ABDDC540AC3}" destId="{E81C0B55-C539-4B09-81E1-FBF337891A57}" srcOrd="0" destOrd="4" presId="urn:microsoft.com/office/officeart/2005/8/layout/chevron2"/>
    <dgm:cxn modelId="{064B6E18-B111-43CF-9DEE-78FCFEE7E1CF}" srcId="{AD0F3815-9811-4D5B-98DC-B8C3AC86B532}" destId="{798A30E1-6A03-41F2-A45F-BEE491A3A967}" srcOrd="0" destOrd="0" parTransId="{AD1AAE24-0E9E-4BEF-B900-A98BAF0E8A07}" sibTransId="{6D1CE9D3-4CC1-4AFA-8305-F9D8173F2A4C}"/>
    <dgm:cxn modelId="{2746432E-33C0-4C7C-8A28-C1C012D7F999}" type="presOf" srcId="{798A30E1-6A03-41F2-A45F-BEE491A3A967}" destId="{29210B56-0433-49B8-9EF5-F99B14325748}" srcOrd="0" destOrd="0" presId="urn:microsoft.com/office/officeart/2005/8/layout/chevron2"/>
    <dgm:cxn modelId="{BB8FB33C-D207-4547-8BA4-C05155E64AC5}" srcId="{F9B9CD14-6971-460E-B0B5-6F0187B18D9A}" destId="{E52D48B6-D155-4155-938B-DC1D7F6FF7F9}" srcOrd="0" destOrd="0" parTransId="{C1EACA38-8C48-4781-8C88-E775D1EAE323}" sibTransId="{23E0C3A3-ED3C-44FA-8165-DC6C0E0F171E}"/>
    <dgm:cxn modelId="{2D91654C-C251-4ABD-8FB3-79352F33EB1F}" srcId="{E91CA365-7861-4AB5-923B-EAEDC25D437E}" destId="{F9B9CD14-6971-460E-B0B5-6F0187B18D9A}" srcOrd="2" destOrd="0" parTransId="{2FF9C0F0-A6B2-4660-AF98-CAC104FAD05F}" sibTransId="{E963AF1F-16A1-4D2C-899B-CCC03128A4C7}"/>
    <dgm:cxn modelId="{D6519692-64D4-4877-904F-61EB14AA3FFD}" srcId="{88FEFB07-7D3C-4EE6-8767-119236F58D66}" destId="{791BDDC5-CC00-47CB-B029-DA97D8E3AD6B}" srcOrd="1" destOrd="0" parTransId="{3860A194-71F3-44D1-B9F1-525F5767B687}" sibTransId="{19F2E220-515D-4AFD-9A57-3ACF1ACB4AB6}"/>
    <dgm:cxn modelId="{B6FCD1E7-6AA8-4FDF-825C-58156FA0DD5A}" type="presOf" srcId="{18F94C1B-511B-43BB-93B3-2C0DC115915D}" destId="{E81C0B55-C539-4B09-81E1-FBF337891A57}" srcOrd="0" destOrd="3" presId="urn:microsoft.com/office/officeart/2005/8/layout/chevron2"/>
    <dgm:cxn modelId="{48D3B111-9DF2-4A01-88E3-9B60E964CC1B}" srcId="{E91CA365-7861-4AB5-923B-EAEDC25D437E}" destId="{88FEFB07-7D3C-4EE6-8767-119236F58D66}" srcOrd="0" destOrd="0" parTransId="{F8A9C78F-6B82-46DF-9258-1BB78B430560}" sibTransId="{82F8575E-BEC9-4475-A9C3-4FD1EC6D5404}"/>
    <dgm:cxn modelId="{526F57C8-3F8B-4DC2-B778-D301AABF8532}" type="presOf" srcId="{2F6790D9-D805-4DF4-B280-3CD6D70F9948}" destId="{E81C0B55-C539-4B09-81E1-FBF337891A57}" srcOrd="0" destOrd="1" presId="urn:microsoft.com/office/officeart/2005/8/layout/chevron2"/>
    <dgm:cxn modelId="{4BC4D411-9602-490B-850D-479DE1EA7316}" srcId="{AD0F3815-9811-4D5B-98DC-B8C3AC86B532}" destId="{533BCFEA-83AF-43E6-B20A-2021282182FF}" srcOrd="2" destOrd="0" parTransId="{121BF5CC-0B74-4E1F-B148-1C53E351F121}" sibTransId="{F1115688-6DCF-4A5C-B400-5284AF4F43BD}"/>
    <dgm:cxn modelId="{99DAFDC6-6EB3-4FB7-BB99-3C56FCF366CE}" type="presOf" srcId="{533BCFEA-83AF-43E6-B20A-2021282182FF}" destId="{29210B56-0433-49B8-9EF5-F99B14325748}" srcOrd="0" destOrd="2" presId="urn:microsoft.com/office/officeart/2005/8/layout/chevron2"/>
    <dgm:cxn modelId="{7FD9B698-40BF-4762-93F2-C6CE22B63373}" srcId="{7EB76173-5934-4472-898A-E24CE84B4FEE}" destId="{FBDBC7C3-D9BF-41DD-9A59-3ABDDC540AC3}" srcOrd="3" destOrd="0" parTransId="{E02D4025-FE18-4951-90C3-29851049A6BF}" sibTransId="{F51D3EB0-0526-432C-BB3D-69FD8B276731}"/>
    <dgm:cxn modelId="{240F44DB-73B8-4588-9A74-1B656EFC8593}" srcId="{E91CA365-7861-4AB5-923B-EAEDC25D437E}" destId="{AD0F3815-9811-4D5B-98DC-B8C3AC86B532}" srcOrd="3" destOrd="0" parTransId="{21CD0DAF-AB89-455A-83FA-73A4F87D7192}" sibTransId="{FE806F24-1F71-4DCD-AE5C-641A6983563B}"/>
    <dgm:cxn modelId="{E5A1CA0B-521C-45DC-B6D4-C84BF84D1203}" type="presOf" srcId="{0B936D55-0F1F-4B3A-B9BA-75E87E328AF1}" destId="{4C568570-AC76-4140-AEED-AA724AA348A1}" srcOrd="0" destOrd="1" presId="urn:microsoft.com/office/officeart/2005/8/layout/chevron2"/>
    <dgm:cxn modelId="{6BCD8D87-614F-4A40-AC1C-BE4641D3E7BF}" type="presOf" srcId="{C386AEFD-1913-409C-AB0A-A679652E383B}" destId="{68ECFEC9-B223-40C0-89C7-05C263199AFB}" srcOrd="0" destOrd="2" presId="urn:microsoft.com/office/officeart/2005/8/layout/chevron2"/>
    <dgm:cxn modelId="{D5AAAAE6-C9F2-4AA7-A396-073A2654BDC8}" srcId="{88FEFB07-7D3C-4EE6-8767-119236F58D66}" destId="{A98A0C34-0A77-4070-9EE9-0563E5A63183}" srcOrd="0" destOrd="0" parTransId="{FE1DBBE0-CEEA-4C05-A44A-80FAFFB3F860}" sibTransId="{3B85B351-AF95-46E0-A894-BE8AFBBC06ED}"/>
    <dgm:cxn modelId="{3E00F064-E3F9-4640-AF56-7A7860D9F5B5}" srcId="{E91CA365-7861-4AB5-923B-EAEDC25D437E}" destId="{7EB76173-5934-4472-898A-E24CE84B4FEE}" srcOrd="1" destOrd="0" parTransId="{0E9538D1-DCE6-4E4D-8516-CF0ACDFD3ED3}" sibTransId="{F84A4750-66F1-4C8F-8AC8-0A7F229026DB}"/>
    <dgm:cxn modelId="{90D7E005-67CE-4F77-ABC7-CA3D7836C750}" srcId="{7EB76173-5934-4472-898A-E24CE84B4FEE}" destId="{5AE9C673-21EF-4396-8458-96D13C187B31}" srcOrd="0" destOrd="0" parTransId="{F5557041-E212-4AE2-9FB5-5BB024B60451}" sibTransId="{F5770619-132A-481E-8645-AA5A787C1D0D}"/>
    <dgm:cxn modelId="{76877C5A-75FF-4F89-BB3D-A829A7DAE442}" type="presOf" srcId="{E53E039B-6A70-4FC8-9B51-77709FF03B7E}" destId="{29210B56-0433-49B8-9EF5-F99B14325748}" srcOrd="0" destOrd="3" presId="urn:microsoft.com/office/officeart/2005/8/layout/chevron2"/>
    <dgm:cxn modelId="{FAA19CD3-86D0-4DC3-8C5A-1AF704007F91}" type="presOf" srcId="{5AE9C673-21EF-4396-8458-96D13C187B31}" destId="{E81C0B55-C539-4B09-81E1-FBF337891A57}" srcOrd="0" destOrd="0" presId="urn:microsoft.com/office/officeart/2005/8/layout/chevron2"/>
    <dgm:cxn modelId="{82577EA5-44B6-442A-9111-0F4205632195}" srcId="{F9B9CD14-6971-460E-B0B5-6F0187B18D9A}" destId="{0B936D55-0F1F-4B3A-B9BA-75E87E328AF1}" srcOrd="1" destOrd="0" parTransId="{1B924F63-EA84-46FB-9B40-574B0307A4E4}" sibTransId="{710D17E3-47D9-4896-88F9-AE8BE4279C3C}"/>
    <dgm:cxn modelId="{6C0AF027-BDFD-410C-AF7D-CD7127F1BE61}" srcId="{AD0F3815-9811-4D5B-98DC-B8C3AC86B532}" destId="{E53E039B-6A70-4FC8-9B51-77709FF03B7E}" srcOrd="3" destOrd="0" parTransId="{45AA5B4C-AE6C-4A55-BB4A-9DC2EE430508}" sibTransId="{CB288A25-2FE6-4025-B619-40F4FFD9EB1A}"/>
    <dgm:cxn modelId="{D05F6712-A114-4F82-A561-06CCFD09E2F6}" srcId="{7EB76173-5934-4472-898A-E24CE84B4FEE}" destId="{DCECC705-45A7-47E0-8781-D82AFB0DE6E1}" srcOrd="2" destOrd="0" parTransId="{9A4A41C8-3738-45FF-A46F-696B6EAB414A}" sibTransId="{A5871B8F-33CF-4976-B0C3-A3C8D3E8F3EF}"/>
    <dgm:cxn modelId="{5EC6B5C7-7D25-44CD-870D-95A1B3EF99BA}" srcId="{DCECC705-45A7-47E0-8781-D82AFB0DE6E1}" destId="{18F94C1B-511B-43BB-93B3-2C0DC115915D}" srcOrd="0" destOrd="0" parTransId="{79F42135-602B-4DA2-B7C3-96C2A1E5739B}" sibTransId="{4BCE9168-0F5A-4E93-B04F-4E59B4B05EF0}"/>
    <dgm:cxn modelId="{759DB3D3-52BC-4F92-A2D2-54C17288A75E}" type="presOf" srcId="{E91CA365-7861-4AB5-923B-EAEDC25D437E}" destId="{64988600-59F6-4165-B14C-F1AC953E2309}" srcOrd="0" destOrd="0" presId="urn:microsoft.com/office/officeart/2005/8/layout/chevron2"/>
    <dgm:cxn modelId="{8121E35F-E303-45E5-A20D-0F43FA95B3E6}" type="presOf" srcId="{88FEFB07-7D3C-4EE6-8767-119236F58D66}" destId="{7CDC787D-B326-450F-8730-70134C69862B}" srcOrd="0" destOrd="0" presId="urn:microsoft.com/office/officeart/2005/8/layout/chevron2"/>
    <dgm:cxn modelId="{C40D5D75-B5F1-4887-BFA2-1449D9545B54}" type="presOf" srcId="{AD0F3815-9811-4D5B-98DC-B8C3AC86B532}" destId="{DC012D09-467F-4178-BC8A-CB552C3424CE}" srcOrd="0" destOrd="0" presId="urn:microsoft.com/office/officeart/2005/8/layout/chevron2"/>
    <dgm:cxn modelId="{DF534F97-1446-4436-9713-35BC9AD41C06}" type="presOf" srcId="{F9B9CD14-6971-460E-B0B5-6F0187B18D9A}" destId="{800F1678-16D3-4EC3-AFA3-57B8DE4AADEC}" srcOrd="0" destOrd="0" presId="urn:microsoft.com/office/officeart/2005/8/layout/chevron2"/>
    <dgm:cxn modelId="{0E0A4857-509D-4982-95B9-4DBF2A1FB83A}" type="presOf" srcId="{469F68CF-2E60-434A-B6F5-CA57A1C2C886}" destId="{29210B56-0433-49B8-9EF5-F99B14325748}" srcOrd="0" destOrd="1" presId="urn:microsoft.com/office/officeart/2005/8/layout/chevron2"/>
    <dgm:cxn modelId="{3C0B6785-B08B-4D7F-86D1-9B8358D5DA3F}" type="presOf" srcId="{791BDDC5-CC00-47CB-B029-DA97D8E3AD6B}" destId="{68ECFEC9-B223-40C0-89C7-05C263199AFB}" srcOrd="0" destOrd="1" presId="urn:microsoft.com/office/officeart/2005/8/layout/chevron2"/>
    <dgm:cxn modelId="{23D6226C-5CE5-4972-9FEB-868A6782FFD4}" type="presOf" srcId="{8D3D886B-9203-4A69-BE75-1EF1BB81B5B4}" destId="{4C568570-AC76-4140-AEED-AA724AA348A1}" srcOrd="0" destOrd="2" presId="urn:microsoft.com/office/officeart/2005/8/layout/chevron2"/>
    <dgm:cxn modelId="{23CD5CC5-46E7-4489-B7C6-E3206D065D84}" type="presOf" srcId="{A98A0C34-0A77-4070-9EE9-0563E5A63183}" destId="{68ECFEC9-B223-40C0-89C7-05C263199AFB}" srcOrd="0" destOrd="0" presId="urn:microsoft.com/office/officeart/2005/8/layout/chevron2"/>
    <dgm:cxn modelId="{70ABBB38-201D-42D8-A0BC-A03BC12EE2AB}" type="presOf" srcId="{E52D48B6-D155-4155-938B-DC1D7F6FF7F9}" destId="{4C568570-AC76-4140-AEED-AA724AA348A1}" srcOrd="0" destOrd="0" presId="urn:microsoft.com/office/officeart/2005/8/layout/chevron2"/>
    <dgm:cxn modelId="{C1067665-19EC-422B-93A2-F04638AB7C98}" srcId="{7EB76173-5934-4472-898A-E24CE84B4FEE}" destId="{2F6790D9-D805-4DF4-B280-3CD6D70F9948}" srcOrd="1" destOrd="0" parTransId="{D432122F-B4E4-440A-B13B-F32FAC8A0EE9}" sibTransId="{493CF343-C3FE-4226-8A93-BDFF6560B765}"/>
    <dgm:cxn modelId="{1C61EADF-070D-483D-A1A0-4581E6F2A7DA}" type="presOf" srcId="{C7557986-88A1-4EAD-AF8B-25F82B6870F5}" destId="{29210B56-0433-49B8-9EF5-F99B14325748}" srcOrd="0" destOrd="4" presId="urn:microsoft.com/office/officeart/2005/8/layout/chevron2"/>
    <dgm:cxn modelId="{54CA5F0C-C132-46E6-870E-86C30CE9C125}" srcId="{AD0F3815-9811-4D5B-98DC-B8C3AC86B532}" destId="{469F68CF-2E60-434A-B6F5-CA57A1C2C886}" srcOrd="1" destOrd="0" parTransId="{CEC88255-0D91-4419-B421-32A30BAF5250}" sibTransId="{FE9C696E-DB20-4CA5-906A-A7F9F7702930}"/>
    <dgm:cxn modelId="{7413BB91-3257-4C0D-8418-47FD583C4B6A}" srcId="{791BDDC5-CC00-47CB-B029-DA97D8E3AD6B}" destId="{C386AEFD-1913-409C-AB0A-A679652E383B}" srcOrd="0" destOrd="0" parTransId="{E564991A-C2D1-4A64-841B-7448078D0D18}" sibTransId="{A7827FD0-0D29-4F26-ACC8-02B04CCE07D9}"/>
    <dgm:cxn modelId="{690167BE-69C6-421F-AC51-07FD42B755F3}" type="presOf" srcId="{DCECC705-45A7-47E0-8781-D82AFB0DE6E1}" destId="{E81C0B55-C539-4B09-81E1-FBF337891A57}" srcOrd="0" destOrd="2" presId="urn:microsoft.com/office/officeart/2005/8/layout/chevron2"/>
    <dgm:cxn modelId="{9DD3D26D-4D5E-4E97-ABAF-9719C423FED9}" srcId="{E53E039B-6A70-4FC8-9B51-77709FF03B7E}" destId="{C7557986-88A1-4EAD-AF8B-25F82B6870F5}" srcOrd="0" destOrd="0" parTransId="{709994DE-EA02-4A7D-A218-6EADAE7F0085}" sibTransId="{677773B2-78E4-4F38-8293-86EE6DDA005D}"/>
    <dgm:cxn modelId="{0A8F7801-BDAE-4FED-B78D-06550909013F}" type="presOf" srcId="{7EB76173-5934-4472-898A-E24CE84B4FEE}" destId="{C9B29FB3-A948-4866-823E-79BFA30755B6}" srcOrd="0" destOrd="0" presId="urn:microsoft.com/office/officeart/2005/8/layout/chevron2"/>
    <dgm:cxn modelId="{FF24CBE1-D345-42AB-922D-25B2E2F5BDC7}" type="presParOf" srcId="{64988600-59F6-4165-B14C-F1AC953E2309}" destId="{A7537F21-6368-4F15-82DD-804053247708}" srcOrd="0" destOrd="0" presId="urn:microsoft.com/office/officeart/2005/8/layout/chevron2"/>
    <dgm:cxn modelId="{41E21F8A-BD2E-4E62-9371-5905AF3F1A25}" type="presParOf" srcId="{A7537F21-6368-4F15-82DD-804053247708}" destId="{7CDC787D-B326-450F-8730-70134C69862B}" srcOrd="0" destOrd="0" presId="urn:microsoft.com/office/officeart/2005/8/layout/chevron2"/>
    <dgm:cxn modelId="{8C727E76-FB76-4E5F-901A-2710630E7F99}" type="presParOf" srcId="{A7537F21-6368-4F15-82DD-804053247708}" destId="{68ECFEC9-B223-40C0-89C7-05C263199AFB}" srcOrd="1" destOrd="0" presId="urn:microsoft.com/office/officeart/2005/8/layout/chevron2"/>
    <dgm:cxn modelId="{5DFCC70E-71F4-4FA6-8B6F-C292F4F68530}" type="presParOf" srcId="{64988600-59F6-4165-B14C-F1AC953E2309}" destId="{0D4BF34E-3CDD-4069-A2E4-471B8B810F0A}" srcOrd="1" destOrd="0" presId="urn:microsoft.com/office/officeart/2005/8/layout/chevron2"/>
    <dgm:cxn modelId="{FE9FB9E2-0E75-4BB7-91B5-738CDB4C9A1A}" type="presParOf" srcId="{64988600-59F6-4165-B14C-F1AC953E2309}" destId="{B5D16269-29AA-4736-8F99-0DBB4B1A6DB6}" srcOrd="2" destOrd="0" presId="urn:microsoft.com/office/officeart/2005/8/layout/chevron2"/>
    <dgm:cxn modelId="{730EBAFC-7288-4973-AC89-333E5A0C5EEB}" type="presParOf" srcId="{B5D16269-29AA-4736-8F99-0DBB4B1A6DB6}" destId="{C9B29FB3-A948-4866-823E-79BFA30755B6}" srcOrd="0" destOrd="0" presId="urn:microsoft.com/office/officeart/2005/8/layout/chevron2"/>
    <dgm:cxn modelId="{6D900E1A-5FC9-487D-B216-1E4DC9395374}" type="presParOf" srcId="{B5D16269-29AA-4736-8F99-0DBB4B1A6DB6}" destId="{E81C0B55-C539-4B09-81E1-FBF337891A57}" srcOrd="1" destOrd="0" presId="urn:microsoft.com/office/officeart/2005/8/layout/chevron2"/>
    <dgm:cxn modelId="{5DC00786-6D8D-40EF-BBD5-B0A4C19694A9}" type="presParOf" srcId="{64988600-59F6-4165-B14C-F1AC953E2309}" destId="{DA141AD9-AD1E-4B77-9AE2-0DC5ECA64FBB}" srcOrd="3" destOrd="0" presId="urn:microsoft.com/office/officeart/2005/8/layout/chevron2"/>
    <dgm:cxn modelId="{BDC1BB32-4BFE-43B4-98D4-74AAFE31B69D}" type="presParOf" srcId="{64988600-59F6-4165-B14C-F1AC953E2309}" destId="{07EB8698-6D6F-4A61-9AD0-FCBB70189CFE}" srcOrd="4" destOrd="0" presId="urn:microsoft.com/office/officeart/2005/8/layout/chevron2"/>
    <dgm:cxn modelId="{312577F1-3E2D-485A-A6BF-7D9BF948A104}" type="presParOf" srcId="{07EB8698-6D6F-4A61-9AD0-FCBB70189CFE}" destId="{800F1678-16D3-4EC3-AFA3-57B8DE4AADEC}" srcOrd="0" destOrd="0" presId="urn:microsoft.com/office/officeart/2005/8/layout/chevron2"/>
    <dgm:cxn modelId="{9371A0E3-01B1-420D-BE1C-5C92ABFBC845}" type="presParOf" srcId="{07EB8698-6D6F-4A61-9AD0-FCBB70189CFE}" destId="{4C568570-AC76-4140-AEED-AA724AA348A1}" srcOrd="1" destOrd="0" presId="urn:microsoft.com/office/officeart/2005/8/layout/chevron2"/>
    <dgm:cxn modelId="{B1E15847-8316-4265-AAF3-11E2DC1E5D61}" type="presParOf" srcId="{64988600-59F6-4165-B14C-F1AC953E2309}" destId="{63409301-0C57-422C-9B7B-DD3D6A410E7F}" srcOrd="5" destOrd="0" presId="urn:microsoft.com/office/officeart/2005/8/layout/chevron2"/>
    <dgm:cxn modelId="{4AF81FDF-6DFB-4BF1-8C78-D8E19AE54089}" type="presParOf" srcId="{64988600-59F6-4165-B14C-F1AC953E2309}" destId="{E9DBF81E-ED8B-4F00-865E-0033637DDB2B}" srcOrd="6" destOrd="0" presId="urn:microsoft.com/office/officeart/2005/8/layout/chevron2"/>
    <dgm:cxn modelId="{6FA60EFA-D345-43F0-9E29-EE3E17AEC7EC}" type="presParOf" srcId="{E9DBF81E-ED8B-4F00-865E-0033637DDB2B}" destId="{DC012D09-467F-4178-BC8A-CB552C3424CE}" srcOrd="0" destOrd="0" presId="urn:microsoft.com/office/officeart/2005/8/layout/chevron2"/>
    <dgm:cxn modelId="{EF15197C-6D5C-4DAC-8E88-3586253B8982}" type="presParOf" srcId="{E9DBF81E-ED8B-4F00-865E-0033637DDB2B}" destId="{29210B56-0433-49B8-9EF5-F99B143257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1E6E1-7FB2-491C-A4EE-345A9DF7B65E}">
      <dsp:nvSpPr>
        <dsp:cNvPr id="0" name=""/>
        <dsp:cNvSpPr/>
      </dsp:nvSpPr>
      <dsp:spPr>
        <a:xfrm>
          <a:off x="2515541" y="0"/>
          <a:ext cx="1697809" cy="839566"/>
        </a:xfrm>
        <a:prstGeom prst="trapezoid">
          <a:avLst>
            <a:gd name="adj" fmla="val 1011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High Risk </a:t>
          </a:r>
          <a:endParaRPr lang="en-US" sz="2900" kern="1200" dirty="0"/>
        </a:p>
      </dsp:txBody>
      <dsp:txXfrm>
        <a:off x="2515541" y="0"/>
        <a:ext cx="1697809" cy="839566"/>
      </dsp:txXfrm>
    </dsp:sp>
    <dsp:sp modelId="{93401F96-A7E3-4060-8A2F-9B7B841352FA}">
      <dsp:nvSpPr>
        <dsp:cNvPr id="0" name=""/>
        <dsp:cNvSpPr/>
      </dsp:nvSpPr>
      <dsp:spPr>
        <a:xfrm>
          <a:off x="1666637" y="839566"/>
          <a:ext cx="3395618" cy="839566"/>
        </a:xfrm>
        <a:prstGeom prst="trapezoid">
          <a:avLst>
            <a:gd name="adj" fmla="val 1011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Rising Risk</a:t>
          </a:r>
          <a:endParaRPr lang="en-US" sz="2900" kern="1200" dirty="0"/>
        </a:p>
      </dsp:txBody>
      <dsp:txXfrm>
        <a:off x="2260870" y="839566"/>
        <a:ext cx="2207151" cy="839566"/>
      </dsp:txXfrm>
    </dsp:sp>
    <dsp:sp modelId="{1F913636-AB2E-47F6-9BBB-4A37153B5F1D}">
      <dsp:nvSpPr>
        <dsp:cNvPr id="0" name=""/>
        <dsp:cNvSpPr/>
      </dsp:nvSpPr>
      <dsp:spPr>
        <a:xfrm>
          <a:off x="848904" y="1679132"/>
          <a:ext cx="5031083" cy="808737"/>
        </a:xfrm>
        <a:prstGeom prst="trapezoid">
          <a:avLst>
            <a:gd name="adj" fmla="val 1011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Care Coordination</a:t>
          </a:r>
          <a:endParaRPr lang="en-US" sz="2900" kern="1200" dirty="0"/>
        </a:p>
      </dsp:txBody>
      <dsp:txXfrm>
        <a:off x="1729344" y="1679132"/>
        <a:ext cx="3270204" cy="808737"/>
      </dsp:txXfrm>
    </dsp:sp>
    <dsp:sp modelId="{24E90392-019F-431B-9E4F-60C769669A19}">
      <dsp:nvSpPr>
        <dsp:cNvPr id="0" name=""/>
        <dsp:cNvSpPr/>
      </dsp:nvSpPr>
      <dsp:spPr>
        <a:xfrm>
          <a:off x="0" y="2487869"/>
          <a:ext cx="6728892" cy="839566"/>
        </a:xfrm>
        <a:prstGeom prst="trapezoid">
          <a:avLst>
            <a:gd name="adj" fmla="val 1011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Wellness Promotion</a:t>
          </a:r>
          <a:endParaRPr lang="en-US" sz="2900" kern="1200" dirty="0"/>
        </a:p>
      </dsp:txBody>
      <dsp:txXfrm>
        <a:off x="1177556" y="2487869"/>
        <a:ext cx="4373780" cy="839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C787D-B326-450F-8730-70134C69862B}">
      <dsp:nvSpPr>
        <dsp:cNvPr id="0" name=""/>
        <dsp:cNvSpPr/>
      </dsp:nvSpPr>
      <dsp:spPr>
        <a:xfrm rot="5400000">
          <a:off x="-141167" y="219520"/>
          <a:ext cx="941117" cy="6587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High Risk</a:t>
          </a:r>
          <a:endParaRPr lang="en-US" sz="1100" kern="1200" dirty="0"/>
        </a:p>
      </dsp:txBody>
      <dsp:txXfrm rot="-5400000">
        <a:off x="1" y="407743"/>
        <a:ext cx="658782" cy="282335"/>
      </dsp:txXfrm>
    </dsp:sp>
    <dsp:sp modelId="{68ECFEC9-B223-40C0-89C7-05C263199AFB}">
      <dsp:nvSpPr>
        <dsp:cNvPr id="0" name=""/>
        <dsp:cNvSpPr/>
      </dsp:nvSpPr>
      <dsp:spPr>
        <a:xfrm rot="5400000">
          <a:off x="4424054" y="-3761720"/>
          <a:ext cx="761329" cy="82918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Members with multiple, ongoing and complex medical, behavioral and social concerns</a:t>
          </a:r>
          <a:endParaRPr lang="en-US" sz="1400" kern="1200" dirty="0"/>
        </a:p>
        <a:p>
          <a:pPr marL="114300" lvl="1" indent="-114300" algn="l" defTabSz="622300">
            <a:lnSpc>
              <a:spcPct val="90000"/>
            </a:lnSpc>
            <a:spcBef>
              <a:spcPct val="0"/>
            </a:spcBef>
            <a:spcAft>
              <a:spcPct val="15000"/>
            </a:spcAft>
            <a:buChar char="••"/>
          </a:pPr>
          <a:r>
            <a:rPr lang="en-US" sz="1400" kern="1200" dirty="0" smtClean="0"/>
            <a:t>All members of the Multi-disciplinary Integrated Care Team</a:t>
          </a:r>
          <a:endParaRPr lang="en-US" sz="1400" kern="1200" dirty="0"/>
        </a:p>
        <a:p>
          <a:pPr marL="228600" lvl="2" indent="-114300" algn="l" defTabSz="622300">
            <a:lnSpc>
              <a:spcPct val="90000"/>
            </a:lnSpc>
            <a:spcBef>
              <a:spcPct val="0"/>
            </a:spcBef>
            <a:spcAft>
              <a:spcPct val="15000"/>
            </a:spcAft>
            <a:buChar char="••"/>
          </a:pPr>
          <a:r>
            <a:rPr lang="en-US" sz="1400" kern="1200" dirty="0" smtClean="0"/>
            <a:t>Primary: Integrated Community Care Managers – Registered Nurse or Social Worker</a:t>
          </a:r>
          <a:endParaRPr lang="en-US" sz="1400" kern="1200" dirty="0"/>
        </a:p>
      </dsp:txBody>
      <dsp:txXfrm rot="-5400000">
        <a:off x="658783" y="40716"/>
        <a:ext cx="8254708" cy="686999"/>
      </dsp:txXfrm>
    </dsp:sp>
    <dsp:sp modelId="{C9B29FB3-A948-4866-823E-79BFA30755B6}">
      <dsp:nvSpPr>
        <dsp:cNvPr id="0" name=""/>
        <dsp:cNvSpPr/>
      </dsp:nvSpPr>
      <dsp:spPr>
        <a:xfrm rot="5400000">
          <a:off x="-141167" y="1155106"/>
          <a:ext cx="941117" cy="6587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Rising Risk</a:t>
          </a:r>
          <a:endParaRPr lang="en-US" sz="1100" kern="1200" dirty="0"/>
        </a:p>
      </dsp:txBody>
      <dsp:txXfrm rot="-5400000">
        <a:off x="1" y="1343329"/>
        <a:ext cx="658782" cy="282335"/>
      </dsp:txXfrm>
    </dsp:sp>
    <dsp:sp modelId="{E81C0B55-C539-4B09-81E1-FBF337891A57}">
      <dsp:nvSpPr>
        <dsp:cNvPr id="0" name=""/>
        <dsp:cNvSpPr/>
      </dsp:nvSpPr>
      <dsp:spPr>
        <a:xfrm rot="5400000">
          <a:off x="4378929" y="-2836237"/>
          <a:ext cx="851578" cy="82918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622300">
            <a:lnSpc>
              <a:spcPct val="90000"/>
            </a:lnSpc>
            <a:spcBef>
              <a:spcPct val="0"/>
            </a:spcBef>
            <a:spcAft>
              <a:spcPct val="15000"/>
            </a:spcAft>
            <a:buChar char="••"/>
          </a:pPr>
          <a:r>
            <a:rPr lang="en-US" sz="1400" kern="1200" dirty="0" smtClean="0"/>
            <a:t>Members with acute, time-limited medical needs or new onset conditions – medical or social</a:t>
          </a:r>
          <a:endParaRPr lang="en-US" sz="1400" kern="1200" dirty="0"/>
        </a:p>
        <a:p>
          <a:pPr marL="114300" lvl="1" indent="-114300" algn="l" defTabSz="622300">
            <a:lnSpc>
              <a:spcPct val="90000"/>
            </a:lnSpc>
            <a:spcBef>
              <a:spcPct val="0"/>
            </a:spcBef>
            <a:spcAft>
              <a:spcPct val="15000"/>
            </a:spcAft>
            <a:buChar char="••"/>
          </a:pPr>
          <a:r>
            <a:rPr lang="en-US" sz="1400" kern="1200" dirty="0" smtClean="0"/>
            <a:t>Less Intense Care Integration and Coordination needs</a:t>
          </a:r>
          <a:endParaRPr lang="en-US" sz="1400" kern="1200" dirty="0"/>
        </a:p>
        <a:p>
          <a:pPr marL="228600" lvl="2" indent="-114300" algn="l" defTabSz="622300">
            <a:lnSpc>
              <a:spcPct val="90000"/>
            </a:lnSpc>
            <a:spcBef>
              <a:spcPct val="0"/>
            </a:spcBef>
            <a:spcAft>
              <a:spcPct val="15000"/>
            </a:spcAft>
            <a:buChar char="••"/>
          </a:pPr>
          <a:r>
            <a:rPr lang="en-US" sz="1400" kern="1200" dirty="0" smtClean="0"/>
            <a:t>Primary: Care Integration Specialists or Health Engagement Specialists</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rot="-5400000">
        <a:off x="658782" y="925481"/>
        <a:ext cx="8250302" cy="768436"/>
      </dsp:txXfrm>
    </dsp:sp>
    <dsp:sp modelId="{800F1678-16D3-4EC3-AFA3-57B8DE4AADEC}">
      <dsp:nvSpPr>
        <dsp:cNvPr id="0" name=""/>
        <dsp:cNvSpPr/>
      </dsp:nvSpPr>
      <dsp:spPr>
        <a:xfrm rot="5400000">
          <a:off x="-141167" y="2129062"/>
          <a:ext cx="941117" cy="6587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377825">
            <a:lnSpc>
              <a:spcPct val="90000"/>
            </a:lnSpc>
            <a:spcBef>
              <a:spcPct val="0"/>
            </a:spcBef>
            <a:spcAft>
              <a:spcPct val="35000"/>
            </a:spcAft>
          </a:pPr>
          <a:r>
            <a:rPr lang="en-US" sz="850" kern="1200" dirty="0" smtClean="0"/>
            <a:t>Care Coordination</a:t>
          </a:r>
          <a:endParaRPr lang="en-US" sz="850" kern="1200" dirty="0"/>
        </a:p>
      </dsp:txBody>
      <dsp:txXfrm rot="-5400000">
        <a:off x="1" y="2317285"/>
        <a:ext cx="658782" cy="282335"/>
      </dsp:txXfrm>
    </dsp:sp>
    <dsp:sp modelId="{4C568570-AC76-4140-AEED-AA724AA348A1}">
      <dsp:nvSpPr>
        <dsp:cNvPr id="0" name=""/>
        <dsp:cNvSpPr/>
      </dsp:nvSpPr>
      <dsp:spPr>
        <a:xfrm rot="5400000">
          <a:off x="4373546" y="-1885004"/>
          <a:ext cx="862344" cy="82918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Members with single (non-complicated) conditions or specific needs due to Social Determinants of Health</a:t>
          </a:r>
          <a:endParaRPr lang="en-US" sz="1300" kern="1200" dirty="0"/>
        </a:p>
        <a:p>
          <a:pPr marL="114300" lvl="1" indent="-114300" algn="l" defTabSz="577850">
            <a:lnSpc>
              <a:spcPct val="90000"/>
            </a:lnSpc>
            <a:spcBef>
              <a:spcPct val="0"/>
            </a:spcBef>
            <a:spcAft>
              <a:spcPct val="15000"/>
            </a:spcAft>
            <a:buChar char="••"/>
          </a:pPr>
          <a:r>
            <a:rPr lang="en-US" sz="1300" kern="1200" dirty="0" smtClean="0"/>
            <a:t>Facilitate access to community resources to meet needs</a:t>
          </a:r>
          <a:endParaRPr lang="en-US" sz="1300" kern="1200" dirty="0"/>
        </a:p>
        <a:p>
          <a:pPr marL="228600" lvl="2" indent="-114300" algn="l" defTabSz="577850">
            <a:lnSpc>
              <a:spcPct val="90000"/>
            </a:lnSpc>
            <a:spcBef>
              <a:spcPct val="0"/>
            </a:spcBef>
            <a:spcAft>
              <a:spcPct val="15000"/>
            </a:spcAft>
            <a:buChar char="••"/>
          </a:pPr>
          <a:r>
            <a:rPr lang="en-US" sz="1300" kern="1200" dirty="0" smtClean="0"/>
            <a:t>Primary: Care Integration Specialists working with Community Outreach Specialists (CHW/THW)</a:t>
          </a:r>
          <a:endParaRPr lang="en-US" sz="1300" kern="1200" dirty="0"/>
        </a:p>
      </dsp:txBody>
      <dsp:txXfrm rot="-5400000">
        <a:off x="658782" y="1871856"/>
        <a:ext cx="8249777" cy="778152"/>
      </dsp:txXfrm>
    </dsp:sp>
    <dsp:sp modelId="{DC012D09-467F-4178-BC8A-CB552C3424CE}">
      <dsp:nvSpPr>
        <dsp:cNvPr id="0" name=""/>
        <dsp:cNvSpPr/>
      </dsp:nvSpPr>
      <dsp:spPr>
        <a:xfrm rot="5400000">
          <a:off x="-141167" y="3220048"/>
          <a:ext cx="941117" cy="6587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Wellness  Promotion</a:t>
          </a:r>
          <a:endParaRPr lang="en-US" sz="1100" kern="1200" dirty="0"/>
        </a:p>
      </dsp:txBody>
      <dsp:txXfrm rot="-5400000">
        <a:off x="1" y="3408271"/>
        <a:ext cx="658782" cy="282335"/>
      </dsp:txXfrm>
    </dsp:sp>
    <dsp:sp modelId="{29210B56-0433-49B8-9EF5-F99B14325748}">
      <dsp:nvSpPr>
        <dsp:cNvPr id="0" name=""/>
        <dsp:cNvSpPr/>
      </dsp:nvSpPr>
      <dsp:spPr>
        <a:xfrm rot="5400000">
          <a:off x="4190864" y="-771334"/>
          <a:ext cx="1227710" cy="82918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Members who are healthy - to provide wellness support and preventive services</a:t>
          </a:r>
          <a:endParaRPr lang="en-US" sz="1400" kern="1200" dirty="0"/>
        </a:p>
        <a:p>
          <a:pPr marL="114300" lvl="1" indent="-114300" algn="l" defTabSz="622300">
            <a:lnSpc>
              <a:spcPct val="90000"/>
            </a:lnSpc>
            <a:spcBef>
              <a:spcPct val="0"/>
            </a:spcBef>
            <a:spcAft>
              <a:spcPct val="15000"/>
            </a:spcAft>
            <a:buChar char="••"/>
          </a:pPr>
          <a:r>
            <a:rPr lang="en-US" sz="1400" kern="1200" dirty="0" smtClean="0"/>
            <a:t>Community-based Education programs and services</a:t>
          </a:r>
          <a:endParaRPr lang="en-US" sz="1400" kern="1200" dirty="0"/>
        </a:p>
        <a:p>
          <a:pPr marL="114300" lvl="1" indent="-114300" algn="l" defTabSz="622300">
            <a:lnSpc>
              <a:spcPct val="90000"/>
            </a:lnSpc>
            <a:spcBef>
              <a:spcPct val="0"/>
            </a:spcBef>
            <a:spcAft>
              <a:spcPct val="15000"/>
            </a:spcAft>
            <a:buChar char="••"/>
          </a:pPr>
          <a:r>
            <a:rPr lang="en-US" sz="1400" kern="1200" dirty="0" smtClean="0"/>
            <a:t>Foster Children Coordination</a:t>
          </a:r>
          <a:endParaRPr lang="en-US" sz="1400" kern="1200" dirty="0"/>
        </a:p>
        <a:p>
          <a:pPr marL="114300" lvl="1" indent="-114300" algn="l" defTabSz="622300">
            <a:lnSpc>
              <a:spcPct val="90000"/>
            </a:lnSpc>
            <a:spcBef>
              <a:spcPct val="0"/>
            </a:spcBef>
            <a:spcAft>
              <a:spcPct val="15000"/>
            </a:spcAft>
            <a:buChar char="••"/>
          </a:pPr>
          <a:r>
            <a:rPr lang="en-US" sz="1400" kern="1200" dirty="0" smtClean="0"/>
            <a:t>First Tooth (Dental Program) </a:t>
          </a:r>
          <a:endParaRPr lang="en-US" sz="1400" kern="1200" dirty="0"/>
        </a:p>
        <a:p>
          <a:pPr marL="228600" lvl="2" indent="-114300" algn="l" defTabSz="622300">
            <a:lnSpc>
              <a:spcPct val="90000"/>
            </a:lnSpc>
            <a:spcBef>
              <a:spcPct val="0"/>
            </a:spcBef>
            <a:spcAft>
              <a:spcPct val="15000"/>
            </a:spcAft>
            <a:buChar char="••"/>
          </a:pPr>
          <a:r>
            <a:rPr lang="en-US" sz="1400" kern="1200" dirty="0" smtClean="0"/>
            <a:t>Primary: Wellness Promotion and Outreach Program - Community Outreach Specialists </a:t>
          </a:r>
          <a:endParaRPr lang="en-US" sz="1400" kern="1200" dirty="0"/>
        </a:p>
      </dsp:txBody>
      <dsp:txXfrm rot="-5400000">
        <a:off x="658783" y="2820679"/>
        <a:ext cx="8231941" cy="110784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12/16/2020</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12/16/2020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a:t>
            </a:fld>
            <a:endParaRPr lang="en-US" dirty="0"/>
          </a:p>
        </p:txBody>
      </p:sp>
    </p:spTree>
    <p:extLst>
      <p:ext uri="{BB962C8B-B14F-4D97-AF65-F5344CB8AC3E}">
        <p14:creationId xmlns:p14="http://schemas.microsoft.com/office/powerpoint/2010/main" val="1066061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Calls may address information found in these sections of the handbook: Responsibilities of the PCP, Access to Care, Appointment Availability, Follow Up on Missed Appointments, Interpreter Services, Member Care and Support Services</a:t>
            </a:r>
            <a:endParaRPr lang="en-US" sz="1050" dirty="0">
              <a:latin typeface="Lato Regular" panose="020F0502020204030203" pitchFamily="34" charset="0"/>
              <a:ea typeface="Lato Regular" panose="020F0502020204030203" pitchFamily="34" charset="0"/>
              <a:cs typeface="Lato Regular" panose="020F0502020204030203" pitchFamily="34" charset="0"/>
            </a:endParaRPr>
          </a:p>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17</a:t>
            </a:fld>
            <a:endParaRPr lang="en-US" dirty="0"/>
          </a:p>
        </p:txBody>
      </p:sp>
    </p:spTree>
    <p:extLst>
      <p:ext uri="{BB962C8B-B14F-4D97-AF65-F5344CB8AC3E}">
        <p14:creationId xmlns:p14="http://schemas.microsoft.com/office/powerpoint/2010/main" val="155578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All grievances filed were resolved timely (by day 30)</a:t>
            </a:r>
          </a:p>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18</a:t>
            </a:fld>
            <a:endParaRPr lang="en-US" dirty="0"/>
          </a:p>
        </p:txBody>
      </p:sp>
    </p:spTree>
    <p:extLst>
      <p:ext uri="{BB962C8B-B14F-4D97-AF65-F5344CB8AC3E}">
        <p14:creationId xmlns:p14="http://schemas.microsoft.com/office/powerpoint/2010/main" val="905448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19</a:t>
            </a:fld>
            <a:endParaRPr lang="en-US" dirty="0"/>
          </a:p>
        </p:txBody>
      </p:sp>
    </p:spTree>
    <p:extLst>
      <p:ext uri="{BB962C8B-B14F-4D97-AF65-F5344CB8AC3E}">
        <p14:creationId xmlns:p14="http://schemas.microsoft.com/office/powerpoint/2010/main" val="351662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latin typeface="Lato Regular" panose="020F0502020204030203" pitchFamily="34" charset="0"/>
                <a:ea typeface="Lato Regular" panose="020F0502020204030203" pitchFamily="34" charset="0"/>
                <a:cs typeface="Lato Regular" panose="020F0502020204030203" pitchFamily="34" charset="0"/>
              </a:rPr>
              <a:t>There are a few exceptions:</a:t>
            </a:r>
          </a:p>
          <a:p>
            <a:r>
              <a:rPr lang="en-US" sz="1200" dirty="0" smtClean="0">
                <a:latin typeface="Lato Regular" panose="020F0502020204030203" pitchFamily="34" charset="0"/>
                <a:ea typeface="Lato Regular" panose="020F0502020204030203" pitchFamily="34" charset="0"/>
                <a:cs typeface="Lato Regular" panose="020F0502020204030203" pitchFamily="34" charset="0"/>
              </a:rPr>
              <a:t>Health care services outside of Oregon that are not true emergencies or urgent care. </a:t>
            </a:r>
          </a:p>
          <a:p>
            <a:r>
              <a:rPr lang="en-US" sz="1200" dirty="0" smtClean="0">
                <a:latin typeface="Lato Regular" panose="020F0502020204030203" pitchFamily="34" charset="0"/>
                <a:ea typeface="Lato Regular" panose="020F0502020204030203" pitchFamily="34" charset="0"/>
                <a:cs typeface="Lato Regular" panose="020F0502020204030203" pitchFamily="34" charset="0"/>
              </a:rPr>
              <a:t>A health plan other than Health Share sends a bill for services performed by a provider that are not covered by OHP. </a:t>
            </a:r>
          </a:p>
          <a:p>
            <a:r>
              <a:rPr lang="en-US" sz="1200" dirty="0" smtClean="0">
                <a:latin typeface="Lato Regular" panose="020F0502020204030203" pitchFamily="34" charset="0"/>
                <a:ea typeface="Lato Regular" panose="020F0502020204030203" pitchFamily="34" charset="0"/>
                <a:cs typeface="Lato Regular" panose="020F0502020204030203" pitchFamily="34" charset="0"/>
              </a:rPr>
              <a:t>Certain type of prescribed mental health drugs may have a copay.</a:t>
            </a:r>
          </a:p>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20</a:t>
            </a:fld>
            <a:endParaRPr lang="en-US" dirty="0"/>
          </a:p>
        </p:txBody>
      </p:sp>
    </p:spTree>
    <p:extLst>
      <p:ext uri="{BB962C8B-B14F-4D97-AF65-F5344CB8AC3E}">
        <p14:creationId xmlns:p14="http://schemas.microsoft.com/office/powerpoint/2010/main" val="24612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21</a:t>
            </a:fld>
            <a:endParaRPr lang="en-US" dirty="0"/>
          </a:p>
        </p:txBody>
      </p:sp>
    </p:spTree>
    <p:extLst>
      <p:ext uri="{BB962C8B-B14F-4D97-AF65-F5344CB8AC3E}">
        <p14:creationId xmlns:p14="http://schemas.microsoft.com/office/powerpoint/2010/main" val="3217971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22</a:t>
            </a:fld>
            <a:endParaRPr lang="en-US" dirty="0"/>
          </a:p>
        </p:txBody>
      </p:sp>
    </p:spTree>
    <p:extLst>
      <p:ext uri="{BB962C8B-B14F-4D97-AF65-F5344CB8AC3E}">
        <p14:creationId xmlns:p14="http://schemas.microsoft.com/office/powerpoint/2010/main" val="3281494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23</a:t>
            </a:fld>
            <a:endParaRPr lang="en-US" dirty="0"/>
          </a:p>
        </p:txBody>
      </p:sp>
    </p:spTree>
    <p:extLst>
      <p:ext uri="{BB962C8B-B14F-4D97-AF65-F5344CB8AC3E}">
        <p14:creationId xmlns:p14="http://schemas.microsoft.com/office/powerpoint/2010/main" val="4180024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24</a:t>
            </a:fld>
            <a:endParaRPr lang="en-US" dirty="0"/>
          </a:p>
        </p:txBody>
      </p:sp>
    </p:spTree>
    <p:extLst>
      <p:ext uri="{BB962C8B-B14F-4D97-AF65-F5344CB8AC3E}">
        <p14:creationId xmlns:p14="http://schemas.microsoft.com/office/powerpoint/2010/main" val="2192180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25</a:t>
            </a:fld>
            <a:endParaRPr lang="en-US" dirty="0"/>
          </a:p>
        </p:txBody>
      </p:sp>
    </p:spTree>
    <p:extLst>
      <p:ext uri="{BB962C8B-B14F-4D97-AF65-F5344CB8AC3E}">
        <p14:creationId xmlns:p14="http://schemas.microsoft.com/office/powerpoint/2010/main" val="2591378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28</a:t>
            </a:fld>
            <a:endParaRPr lang="en-US" dirty="0"/>
          </a:p>
        </p:txBody>
      </p:sp>
    </p:spTree>
    <p:extLst>
      <p:ext uri="{BB962C8B-B14F-4D97-AF65-F5344CB8AC3E}">
        <p14:creationId xmlns:p14="http://schemas.microsoft.com/office/powerpoint/2010/main" val="155951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5</a:t>
            </a:fld>
            <a:endParaRPr lang="en-US" dirty="0"/>
          </a:p>
        </p:txBody>
      </p:sp>
    </p:spTree>
    <p:extLst>
      <p:ext uri="{BB962C8B-B14F-4D97-AF65-F5344CB8AC3E}">
        <p14:creationId xmlns:p14="http://schemas.microsoft.com/office/powerpoint/2010/main" val="2883914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to the clinics who</a:t>
            </a:r>
            <a:r>
              <a:rPr lang="en-US" baseline="0" dirty="0" smtClean="0"/>
              <a:t> have completed and returned the Annual Compliance Attestation forms.</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29</a:t>
            </a:fld>
            <a:endParaRPr lang="en-US" dirty="0"/>
          </a:p>
        </p:txBody>
      </p:sp>
    </p:spTree>
    <p:extLst>
      <p:ext uri="{BB962C8B-B14F-4D97-AF65-F5344CB8AC3E}">
        <p14:creationId xmlns:p14="http://schemas.microsoft.com/office/powerpoint/2010/main" val="445676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46</a:t>
            </a:fld>
            <a:endParaRPr lang="en-US" dirty="0"/>
          </a:p>
        </p:txBody>
      </p:sp>
    </p:spTree>
    <p:extLst>
      <p:ext uri="{BB962C8B-B14F-4D97-AF65-F5344CB8AC3E}">
        <p14:creationId xmlns:p14="http://schemas.microsoft.com/office/powerpoint/2010/main" val="279826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47</a:t>
            </a:fld>
            <a:endParaRPr lang="en-US" dirty="0"/>
          </a:p>
        </p:txBody>
      </p:sp>
    </p:spTree>
    <p:extLst>
      <p:ext uri="{BB962C8B-B14F-4D97-AF65-F5344CB8AC3E}">
        <p14:creationId xmlns:p14="http://schemas.microsoft.com/office/powerpoint/2010/main" val="2287143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48</a:t>
            </a:fld>
            <a:endParaRPr lang="en-US" dirty="0"/>
          </a:p>
        </p:txBody>
      </p:sp>
    </p:spTree>
    <p:extLst>
      <p:ext uri="{BB962C8B-B14F-4D97-AF65-F5344CB8AC3E}">
        <p14:creationId xmlns:p14="http://schemas.microsoft.com/office/powerpoint/2010/main" val="128708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6</a:t>
            </a:fld>
            <a:endParaRPr lang="en-US" dirty="0"/>
          </a:p>
        </p:txBody>
      </p:sp>
    </p:spTree>
    <p:extLst>
      <p:ext uri="{BB962C8B-B14F-4D97-AF65-F5344CB8AC3E}">
        <p14:creationId xmlns:p14="http://schemas.microsoft.com/office/powerpoint/2010/main" val="86852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7</a:t>
            </a:fld>
            <a:endParaRPr lang="en-US" dirty="0"/>
          </a:p>
        </p:txBody>
      </p:sp>
    </p:spTree>
    <p:extLst>
      <p:ext uri="{BB962C8B-B14F-4D97-AF65-F5344CB8AC3E}">
        <p14:creationId xmlns:p14="http://schemas.microsoft.com/office/powerpoint/2010/main" val="225815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9</a:t>
            </a:fld>
            <a:endParaRPr lang="en-US" dirty="0"/>
          </a:p>
        </p:txBody>
      </p:sp>
    </p:spTree>
    <p:extLst>
      <p:ext uri="{BB962C8B-B14F-4D97-AF65-F5344CB8AC3E}">
        <p14:creationId xmlns:p14="http://schemas.microsoft.com/office/powerpoint/2010/main" val="97965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10</a:t>
            </a:fld>
            <a:endParaRPr lang="en-US" dirty="0"/>
          </a:p>
        </p:txBody>
      </p:sp>
    </p:spTree>
    <p:extLst>
      <p:ext uri="{BB962C8B-B14F-4D97-AF65-F5344CB8AC3E}">
        <p14:creationId xmlns:p14="http://schemas.microsoft.com/office/powerpoint/2010/main" val="29532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13</a:t>
            </a:fld>
            <a:endParaRPr lang="en-US" dirty="0"/>
          </a:p>
        </p:txBody>
      </p:sp>
    </p:spTree>
    <p:extLst>
      <p:ext uri="{BB962C8B-B14F-4D97-AF65-F5344CB8AC3E}">
        <p14:creationId xmlns:p14="http://schemas.microsoft.com/office/powerpoint/2010/main" val="810404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15</a:t>
            </a:fld>
            <a:endParaRPr lang="en-US" dirty="0"/>
          </a:p>
        </p:txBody>
      </p:sp>
    </p:spTree>
    <p:extLst>
      <p:ext uri="{BB962C8B-B14F-4D97-AF65-F5344CB8AC3E}">
        <p14:creationId xmlns:p14="http://schemas.microsoft.com/office/powerpoint/2010/main" val="47010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 </a:t>
            </a:r>
            <a:r>
              <a:rPr lang="en-US" dirty="0"/>
              <a:t>THE DATE!  or PCP and specialist referral coordinators.</a:t>
            </a:r>
            <a:r>
              <a:rPr lang="en-US" baseline="0" dirty="0"/>
              <a:t>  Bring your questions!</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16</a:t>
            </a:fld>
            <a:endParaRPr lang="en-US" dirty="0"/>
          </a:p>
        </p:txBody>
      </p:sp>
    </p:spTree>
    <p:extLst>
      <p:ext uri="{BB962C8B-B14F-4D97-AF65-F5344CB8AC3E}">
        <p14:creationId xmlns:p14="http://schemas.microsoft.com/office/powerpoint/2010/main" val="3732213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1518" y="686832"/>
            <a:ext cx="7589520" cy="715340"/>
          </a:xfrm>
        </p:spPr>
        <p:txBody>
          <a:bodyPr>
            <a:normAutofit/>
          </a:bodyPr>
          <a:lstStyle>
            <a:lvl1pPr algn="l">
              <a:defRPr sz="4000"/>
            </a:lvl1pPr>
          </a:lstStyle>
          <a:p>
            <a:r>
              <a:rPr lang="en-US" dirty="0"/>
              <a:t>Click to edit master title style</a:t>
            </a:r>
          </a:p>
        </p:txBody>
      </p:sp>
      <p:sp>
        <p:nvSpPr>
          <p:cNvPr id="3" name="Subtitle 2"/>
          <p:cNvSpPr>
            <a:spLocks noGrp="1"/>
          </p:cNvSpPr>
          <p:nvPr>
            <p:ph type="subTitle" idx="1" hasCustomPrompt="1"/>
          </p:nvPr>
        </p:nvSpPr>
        <p:spPr>
          <a:xfrm>
            <a:off x="731520" y="1410992"/>
            <a:ext cx="7589520" cy="952419"/>
          </a:xfrm>
        </p:spPr>
        <p:txBody>
          <a:bodyPr>
            <a:normAutofit/>
          </a:bodyPr>
          <a:lstStyle>
            <a:lvl1pPr marL="0" indent="0" algn="l">
              <a:buNone/>
              <a:defRPr sz="1800">
                <a:solidFill>
                  <a:srgbClr val="364852"/>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731520" y="2928032"/>
            <a:ext cx="7589520" cy="1468122"/>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731520" y="2521744"/>
            <a:ext cx="7589520" cy="344330"/>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Rectangle 1"/>
          <p:cNvSpPr/>
          <p:nvPr userDrawn="1"/>
        </p:nvSpPr>
        <p:spPr>
          <a:xfrm>
            <a:off x="109744" y="4594651"/>
            <a:ext cx="752528" cy="54884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48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58302-DA82-4E2E-89A4-E5CE4868DB59}"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7F0ED-BECF-4223-BB53-4D64FD60DF26}" type="slidenum">
              <a:rPr lang="en-US" smtClean="0"/>
              <a:t>‹#›</a:t>
            </a:fld>
            <a:endParaRPr lang="en-US"/>
          </a:p>
        </p:txBody>
      </p:sp>
    </p:spTree>
    <p:extLst>
      <p:ext uri="{BB962C8B-B14F-4D97-AF65-F5344CB8AC3E}">
        <p14:creationId xmlns:p14="http://schemas.microsoft.com/office/powerpoint/2010/main" val="1915685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Rectangle 3"/>
          <p:cNvSpPr/>
          <p:nvPr userDrawn="1"/>
        </p:nvSpPr>
        <p:spPr>
          <a:xfrm>
            <a:off x="-1" y="0"/>
            <a:ext cx="9144000" cy="512064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6335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5" y="361566"/>
            <a:ext cx="8031317" cy="4365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09744" y="4594651"/>
            <a:ext cx="752528" cy="54884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033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 y="1"/>
            <a:ext cx="1828800" cy="51462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2344615" y="837776"/>
            <a:ext cx="6298163" cy="564396"/>
          </a:xfrm>
          <a:prstGeom prst="rect">
            <a:avLst/>
          </a:prstGeom>
        </p:spPr>
        <p:txBody>
          <a:bodyPr vert="horz" lIns="91440" tIns="45720" rIns="91440" bIns="45720" rtlCol="0" anchor="ctr">
            <a:noAutofit/>
          </a:bodyPr>
          <a:lstStyle>
            <a:lvl1pPr algn="l">
              <a:defRPr sz="3600"/>
            </a:lvl1pPr>
          </a:lstStyle>
          <a:p>
            <a:r>
              <a:rPr lang="en-US" dirty="0"/>
              <a:t>Click to edit master title style</a:t>
            </a:r>
          </a:p>
        </p:txBody>
      </p:sp>
      <p:sp>
        <p:nvSpPr>
          <p:cNvPr id="10" name="Text Placeholder 2"/>
          <p:cNvSpPr>
            <a:spLocks noGrp="1"/>
          </p:cNvSpPr>
          <p:nvPr>
            <p:ph idx="10" hasCustomPrompt="1"/>
          </p:nvPr>
        </p:nvSpPr>
        <p:spPr>
          <a:xfrm>
            <a:off x="2344615" y="1481539"/>
            <a:ext cx="6298163" cy="2902891"/>
          </a:xfrm>
          <a:prstGeom prst="rect">
            <a:avLst/>
          </a:prstGeom>
        </p:spPr>
        <p:txBody>
          <a:bodyPr vert="horz" lIns="91440" tIns="45720" rIns="91440" bIns="45720" rtlCol="0">
            <a:normAutofit/>
          </a:bodyPr>
          <a:lstStyle>
            <a:lvl1pPr>
              <a:lnSpc>
                <a:spcPct val="130000"/>
              </a:lnSpc>
              <a:defRPr sz="2000">
                <a:latin typeface="Noto Serif"/>
                <a:cs typeface="Noto Serif"/>
              </a:defRPr>
            </a:lvl1pPr>
            <a:lvl2pPr>
              <a:lnSpc>
                <a:spcPct val="130000"/>
              </a:lnSpc>
              <a:defRPr sz="2000">
                <a:latin typeface="Noto Serif"/>
                <a:cs typeface="Noto Serif"/>
              </a:defRPr>
            </a:lvl2pPr>
            <a:lvl3pPr>
              <a:lnSpc>
                <a:spcPct val="130000"/>
              </a:lnSpc>
              <a:defRPr sz="2000">
                <a:latin typeface="Noto Serif"/>
                <a:cs typeface="Noto Serif"/>
              </a:defRPr>
            </a:lvl3pPr>
            <a:lvl4pPr>
              <a:lnSpc>
                <a:spcPct val="130000"/>
              </a:lnSpc>
              <a:defRPr sz="2000">
                <a:latin typeface="Noto Serif"/>
                <a:cs typeface="Noto Serif"/>
              </a:defRPr>
            </a:lvl4pPr>
            <a:lvl5pPr>
              <a:lnSpc>
                <a:spcPct val="130000"/>
              </a:lnSpc>
              <a:defRPr sz="2000">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rPr>
              <a:pPr algn="l"/>
              <a:t>‹#›</a:t>
            </a:fld>
            <a:endParaRPr lang="en-US" sz="1200" dirty="0">
              <a:solidFill>
                <a:schemeClr val="tx2"/>
              </a:solidFill>
            </a:endParaRPr>
          </a:p>
        </p:txBody>
      </p:sp>
    </p:spTree>
    <p:extLst>
      <p:ext uri="{BB962C8B-B14F-4D97-AF65-F5344CB8AC3E}">
        <p14:creationId xmlns:p14="http://schemas.microsoft.com/office/powerpoint/2010/main" val="3407479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31520" y="731520"/>
            <a:ext cx="7589520" cy="731520"/>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731520" y="1554480"/>
            <a:ext cx="7589520" cy="952419"/>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731520" y="3108960"/>
            <a:ext cx="7589520" cy="1198960"/>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731520" y="2651760"/>
            <a:ext cx="7589520" cy="344330"/>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819792"/>
            <a:ext cx="7534430" cy="85725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4" y="1719067"/>
            <a:ext cx="7534275" cy="2258615"/>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31520" y="731520"/>
            <a:ext cx="7534430" cy="857250"/>
          </a:xfrm>
          <a:prstGeom prst="rect">
            <a:avLst/>
          </a:prstGeom>
        </p:spPr>
        <p:txBody>
          <a:bodyPr vert="horz" lIns="91440" tIns="45720" rIns="91440" bIns="45720" rtlCol="0" anchor="ctr">
            <a:normAutofit/>
          </a:bodyPr>
          <a:lstStyle>
            <a:lvl1pPr algn="l">
              <a:defRPr sz="4000"/>
            </a:lvl1pPr>
          </a:lstStyle>
          <a:p>
            <a:r>
              <a:rPr lang="en-US" dirty="0"/>
              <a:t>Click to edit master title style</a:t>
            </a:r>
          </a:p>
        </p:txBody>
      </p:sp>
      <p:sp>
        <p:nvSpPr>
          <p:cNvPr id="6" name="Text Placeholder 5"/>
          <p:cNvSpPr>
            <a:spLocks noGrp="1"/>
          </p:cNvSpPr>
          <p:nvPr>
            <p:ph type="body" sz="quarter" idx="10"/>
          </p:nvPr>
        </p:nvSpPr>
        <p:spPr>
          <a:xfrm>
            <a:off x="731520" y="1737710"/>
            <a:ext cx="7534275" cy="2681889"/>
          </a:xfrm>
        </p:spPr>
        <p:txBody>
          <a:bodyPr/>
          <a:lstStyle>
            <a:lvl1pPr>
              <a:lnSpc>
                <a:spcPct val="130000"/>
              </a:lnSpc>
              <a:defRPr>
                <a:latin typeface="Noto Serif"/>
                <a:cs typeface="Noto Serif"/>
              </a:defRPr>
            </a:lvl1pPr>
            <a:lvl2pPr>
              <a:lnSpc>
                <a:spcPct val="130000"/>
              </a:lnSpc>
              <a:defRPr>
                <a:latin typeface="Noto Serif"/>
                <a:cs typeface="Noto Serif"/>
              </a:defRPr>
            </a:lvl2pPr>
            <a:lvl3pPr>
              <a:lnSpc>
                <a:spcPct val="130000"/>
              </a:lnSpc>
              <a:defRPr>
                <a:latin typeface="Noto Serif"/>
                <a:cs typeface="Noto Serif"/>
              </a:defRPr>
            </a:lvl3pPr>
            <a:lvl4pPr>
              <a:lnSpc>
                <a:spcPct val="130000"/>
              </a:lnSpc>
              <a:defRPr>
                <a:latin typeface="Noto Serif"/>
                <a:cs typeface="Noto Serif"/>
              </a:defRPr>
            </a:lvl4pPr>
            <a:lvl5pPr>
              <a:lnSpc>
                <a:spcPct val="130000"/>
              </a:lnSpc>
              <a:defRPr>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330576"/>
            <a:ext cx="5585469" cy="2505555"/>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31520" y="735095"/>
            <a:ext cx="7589520" cy="3566160"/>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731520" y="4389120"/>
            <a:ext cx="4111625" cy="378619"/>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 y="1"/>
            <a:ext cx="1828800" cy="51462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2344615" y="837776"/>
            <a:ext cx="6298163" cy="564396"/>
          </a:xfrm>
          <a:prstGeom prst="rect">
            <a:avLst/>
          </a:prstGeom>
        </p:spPr>
        <p:txBody>
          <a:bodyPr vert="horz" lIns="91440" tIns="45720" rIns="91440" bIns="45720" rtlCol="0" anchor="ctr">
            <a:noAutofit/>
          </a:bodyPr>
          <a:lstStyle>
            <a:lvl1pPr algn="l">
              <a:defRPr sz="3600"/>
            </a:lvl1pPr>
          </a:lstStyle>
          <a:p>
            <a:r>
              <a:rPr lang="en-US" dirty="0"/>
              <a:t>Click to edit master title style</a:t>
            </a:r>
          </a:p>
        </p:txBody>
      </p:sp>
      <p:sp>
        <p:nvSpPr>
          <p:cNvPr id="10" name="Text Placeholder 2"/>
          <p:cNvSpPr>
            <a:spLocks noGrp="1"/>
          </p:cNvSpPr>
          <p:nvPr>
            <p:ph idx="10" hasCustomPrompt="1"/>
          </p:nvPr>
        </p:nvSpPr>
        <p:spPr>
          <a:xfrm>
            <a:off x="2344615" y="1481539"/>
            <a:ext cx="6298163" cy="2902891"/>
          </a:xfrm>
          <a:prstGeom prst="rect">
            <a:avLst/>
          </a:prstGeom>
        </p:spPr>
        <p:txBody>
          <a:bodyPr vert="horz" lIns="91440" tIns="45720" rIns="91440" bIns="45720" rtlCol="0">
            <a:normAutofit/>
          </a:bodyPr>
          <a:lstStyle>
            <a:lvl1pPr>
              <a:lnSpc>
                <a:spcPct val="130000"/>
              </a:lnSpc>
              <a:defRPr sz="2000">
                <a:latin typeface="Noto Serif"/>
                <a:cs typeface="Noto Serif"/>
              </a:defRPr>
            </a:lvl1pPr>
            <a:lvl2pPr>
              <a:lnSpc>
                <a:spcPct val="130000"/>
              </a:lnSpc>
              <a:defRPr sz="2000">
                <a:latin typeface="Noto Serif"/>
                <a:cs typeface="Noto Serif"/>
              </a:defRPr>
            </a:lvl2pPr>
            <a:lvl3pPr>
              <a:lnSpc>
                <a:spcPct val="130000"/>
              </a:lnSpc>
              <a:defRPr sz="2000">
                <a:latin typeface="Noto Serif"/>
                <a:cs typeface="Noto Serif"/>
              </a:defRPr>
            </a:lvl3pPr>
            <a:lvl4pPr>
              <a:lnSpc>
                <a:spcPct val="130000"/>
              </a:lnSpc>
              <a:defRPr sz="2000">
                <a:latin typeface="Noto Serif"/>
                <a:cs typeface="Noto Serif"/>
              </a:defRPr>
            </a:lvl4pPr>
            <a:lvl5pPr>
              <a:lnSpc>
                <a:spcPct val="130000"/>
              </a:lnSpc>
              <a:defRPr sz="2000">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rPr>
              <a:pPr algn="l"/>
              <a:t>‹#›</a:t>
            </a:fld>
            <a:endParaRPr lang="en-US" sz="1200" dirty="0">
              <a:solidFill>
                <a:schemeClr val="tx2"/>
              </a:solidFill>
            </a:endParaRPr>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589520" cy="621158"/>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731520" y="1453662"/>
            <a:ext cx="3657600" cy="2919046"/>
          </a:xfrm>
        </p:spPr>
        <p:txBody>
          <a:bodyPr>
            <a:normAutofit/>
          </a:bodyPr>
          <a:lstStyle>
            <a:lvl1pPr>
              <a:defRPr sz="2000" b="0" i="0">
                <a:latin typeface="Noto Serif"/>
                <a:cs typeface="Noto Serif"/>
              </a:defRPr>
            </a:lvl1pPr>
            <a:lvl2pPr>
              <a:defRPr sz="2000" b="0" i="0">
                <a:latin typeface="Noto Serif"/>
                <a:cs typeface="Noto Serif"/>
              </a:defRPr>
            </a:lvl2pPr>
            <a:lvl3pPr>
              <a:defRPr sz="2000" b="0" i="0">
                <a:latin typeface="Noto Serif"/>
                <a:cs typeface="Noto Serif"/>
              </a:defRPr>
            </a:lvl3pPr>
            <a:lvl4pPr>
              <a:defRPr sz="2000" b="0" i="0">
                <a:latin typeface="Noto Serif"/>
                <a:cs typeface="Noto Serif"/>
              </a:defRPr>
            </a:lvl4pPr>
            <a:lvl5pPr>
              <a:defRPr sz="2000" b="0" i="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63440" y="1453662"/>
            <a:ext cx="3657600" cy="2919045"/>
          </a:xfrm>
        </p:spPr>
        <p:txBody>
          <a:bodyPr>
            <a:normAutofit/>
          </a:bodyPr>
          <a:lstStyle>
            <a:lvl1pPr>
              <a:defRPr sz="2000">
                <a:latin typeface="Noto Serif"/>
                <a:cs typeface="Noto Serif"/>
              </a:defRPr>
            </a:lvl1pPr>
            <a:lvl2pPr>
              <a:defRPr sz="2000">
                <a:latin typeface="Noto Serif"/>
                <a:cs typeface="Noto Serif"/>
              </a:defRPr>
            </a:lvl2pPr>
            <a:lvl3pPr>
              <a:defRPr sz="2000">
                <a:latin typeface="Noto Serif"/>
                <a:cs typeface="Noto Serif"/>
              </a:defRPr>
            </a:lvl3pPr>
            <a:lvl4pPr>
              <a:defRPr sz="2000">
                <a:latin typeface="Noto Serif"/>
                <a:cs typeface="Noto Serif"/>
              </a:defRPr>
            </a:lvl4pPr>
            <a:lvl5pPr>
              <a:defRPr sz="200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14400" y="890686"/>
            <a:ext cx="7315200" cy="3482022"/>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48640" y="365760"/>
            <a:ext cx="4597400" cy="335414"/>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230923" y="1266091"/>
            <a:ext cx="676656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94746" y="4601719"/>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5093"/>
            <a:ext cx="7589520" cy="3520384"/>
          </a:xfrm>
        </p:spPr>
        <p:txBody>
          <a:bodyPr>
            <a:normAutofit/>
          </a:bodyPr>
          <a:lstStyle>
            <a:lvl1pPr algn="l">
              <a:lnSpc>
                <a:spcPct val="120000"/>
              </a:lnSpc>
              <a:defRPr sz="2800" baseline="0">
                <a:solidFill>
                  <a:schemeClr val="tx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731520" y="4368481"/>
            <a:ext cx="4111625" cy="378619"/>
          </a:xfrm>
        </p:spPr>
        <p:txBody>
          <a:bodyPr/>
          <a:lstStyle>
            <a:lvl1pPr marL="0" indent="0">
              <a:buNone/>
              <a:defRPr sz="2000"/>
            </a:lvl1pPr>
          </a:lstStyle>
          <a:p>
            <a:pPr lvl="0"/>
            <a:r>
              <a:rPr lang="en-US" dirty="0"/>
              <a:t>— Click to add attribution</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604983" cy="621158"/>
          </a:xfrm>
        </p:spPr>
        <p:txBody>
          <a:bodyPr>
            <a:noAutofit/>
          </a:bodyPr>
          <a:lstStyle>
            <a:lvl1pPr algn="l">
              <a:defRPr sz="4000"/>
            </a:lvl1pPr>
          </a:lstStyle>
          <a:p>
            <a:r>
              <a:rPr lang="en-US" dirty="0"/>
              <a:t>Click to edit title style</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731520"/>
            <a:ext cx="7604983" cy="6211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604983" cy="2744799"/>
          </a:xfrm>
          <a:prstGeom prst="rect">
            <a:avLst/>
          </a:prstGeom>
        </p:spPr>
        <p:txBody>
          <a:bodyPr vert="horz" lIns="91440" tIns="45720" rIns="91440" bIns="45720" rtlCol="0">
            <a:normAutofit/>
          </a:bodyPr>
          <a:lstStyle/>
          <a:p>
            <a:pPr lvl="0"/>
            <a:r>
              <a:rPr lang="en-US" dirty="0"/>
              <a:t>Click to edit master text style</a:t>
            </a:r>
          </a:p>
        </p:txBody>
      </p:sp>
      <p:pic>
        <p:nvPicPr>
          <p:cNvPr id="5" name="Picture 4"/>
          <p:cNvPicPr>
            <a:picLocks noChangeAspect="1"/>
          </p:cNvPicPr>
          <p:nvPr userDrawn="1"/>
        </p:nvPicPr>
        <p:blipFill>
          <a:blip r:embed="rId1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380034" y="4390719"/>
            <a:ext cx="1500927" cy="548640"/>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 id="2147483691" r:id="rId10"/>
    <p:sldLayoutId id="2147483692" r:id="rId11"/>
  </p:sldLayoutIdLst>
  <p:hf hdr="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19"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19" y="1737360"/>
            <a:ext cx="7589520" cy="3050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 id="2147483690" r:id="rId6"/>
  </p:sldLayoutIdLst>
  <p:hf hdr="0"/>
  <p:txStyles>
    <p:titleStyle>
      <a:lvl1pPr algn="l" defTabSz="457200" rtl="0" eaLnBrk="1" latinLnBrk="0" hangingPunct="1">
        <a:spcBef>
          <a:spcPct val="0"/>
        </a:spcBef>
        <a:buNone/>
        <a:defRPr sz="40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1pPr>
      <a:lvl2pPr marL="742950" indent="-285750" algn="l" defTabSz="457200" rtl="0" eaLnBrk="1" latinLnBrk="0" hangingPunct="1">
        <a:spcBef>
          <a:spcPct val="20000"/>
        </a:spcBef>
        <a:buFont typeface="Arial"/>
        <a:buChar char="–"/>
        <a:defRPr sz="28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2pPr>
      <a:lvl3pPr marL="1143000" indent="-228600" algn="l" defTabSz="457200" rtl="0" eaLnBrk="1" latinLnBrk="0" hangingPunct="1">
        <a:spcBef>
          <a:spcPct val="20000"/>
        </a:spcBef>
        <a:buFont typeface="Arial"/>
        <a:buChar char="•"/>
        <a:defRPr sz="24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3pPr>
      <a:lvl4pPr marL="16002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4pPr>
      <a:lvl5pPr marL="20574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737360"/>
            <a:ext cx="7589520" cy="2560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7">
            <a:biLevel thresh="25000"/>
            <a:extLst>
              <a:ext uri="{28A0092B-C50C-407E-A947-70E740481C1C}">
                <a14:useLocalDpi xmlns:a14="http://schemas.microsoft.com/office/drawing/2010/main" val="0"/>
              </a:ext>
            </a:extLst>
          </a:blip>
          <a:stretch>
            <a:fillRect/>
          </a:stretch>
        </p:blipFill>
        <p:spPr>
          <a:xfrm>
            <a:off x="7369984" y="4441120"/>
            <a:ext cx="1500927" cy="548640"/>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589520" cy="30416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mailto:ohsuhealthprvrelations@ohsu.edu"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s://www.oregon.gov/oha/HSD/OHP/Pages/Encounter-Data.aspx" TargetMode="External"/><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mailto:ohsuhealthprvrelations@ohsu.edu"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oregon.gov/oha/HSD/OHP/Pages/Prioritized-List.aspx"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www.oregon.gov/oha/HSD/OHP/Pages/Forms.aspx" TargetMode="Externa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mailto:ohsuidsproviderinquiry@modahealth.com"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vandermo@ohs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s://www.ama-assn.org/system/files/2019-06/cpt-revised-mdm-grid.pdf"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cms.gov/outreach-and-education/medicarelearning-network-mln/mlnproducts/downloads/eval-mgmt-serv-guide-icn006764.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cms.gov/Outreach-and-"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mailto:stachlow@ohsu.edu" TargetMode="External"/><Relationship Id="rId5" Type="http://schemas.openxmlformats.org/officeDocument/2006/relationships/hyperlink" Target="https://www.cms.gov/Regulations-and-Guidance/" TargetMode="External"/><Relationship Id="rId4" Type="http://schemas.openxmlformats.org/officeDocument/2006/relationships/hyperlink" Target="https://www.cms.gov/newsroom/fact-sheets/proposed-policy-payment-and-qualityprovision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hyperlink" Target="mailto:OHSUHSCareTeam@ohsu.edu"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mailto:kleimagg@ohsu.edu" TargetMode="External"/><Relationship Id="rId4" Type="http://schemas.openxmlformats.org/officeDocument/2006/relationships/hyperlink" Target="https://www.ohsu.edu/sites/default/files/2020-05/OHSU%20Health_Health%20Related%20Services%20Request%20Form_June.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mailto:OHSUHSCareTeam@ohsu.edu"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TextBox 13"/>
          <p:cNvSpPr txBox="1"/>
          <p:nvPr/>
        </p:nvSpPr>
        <p:spPr>
          <a:xfrm>
            <a:off x="422823" y="4611406"/>
            <a:ext cx="6154231" cy="507831"/>
          </a:xfrm>
          <a:prstGeom prst="rect">
            <a:avLst/>
          </a:prstGeom>
          <a:noFill/>
        </p:spPr>
        <p:txBody>
          <a:bodyPr wrap="square" rtlCol="0">
            <a:spAutoFit/>
          </a:bodyPr>
          <a:lstStyle/>
          <a:p>
            <a:r>
              <a:rPr lang="en-US" sz="900" kern="0" spc="80" dirty="0">
                <a:solidFill>
                  <a:schemeClr val="bg1"/>
                </a:solidFill>
                <a:latin typeface="Lato Regular" panose="020F0502020204030203" pitchFamily="34" charset="0"/>
                <a:cs typeface="Lato Light"/>
              </a:rPr>
              <a:t>PRESENTED BY: </a:t>
            </a:r>
          </a:p>
          <a:p>
            <a:r>
              <a:rPr lang="en-US" sz="900" kern="0" spc="80" dirty="0">
                <a:solidFill>
                  <a:schemeClr val="bg1"/>
                </a:solidFill>
                <a:latin typeface="Lato Regular" panose="020F0502020204030203" pitchFamily="34" charset="0"/>
                <a:cs typeface="Lato Light"/>
              </a:rPr>
              <a:t>OHSU HEALTH SERVICES TEAM</a:t>
            </a:r>
          </a:p>
          <a:p>
            <a:endParaRPr lang="en-US" sz="900" kern="0" spc="80" dirty="0">
              <a:solidFill>
                <a:schemeClr val="bg1"/>
              </a:solidFill>
              <a:latin typeface="Lato Regular" panose="020F0502020204030203" pitchFamily="34" charset="0"/>
              <a:cs typeface="Lato Light"/>
            </a:endParaRPr>
          </a:p>
        </p:txBody>
      </p:sp>
      <p:sp>
        <p:nvSpPr>
          <p:cNvPr id="16" name="TextBox 15"/>
          <p:cNvSpPr txBox="1"/>
          <p:nvPr/>
        </p:nvSpPr>
        <p:spPr>
          <a:xfrm>
            <a:off x="290583" y="2794807"/>
            <a:ext cx="7142568" cy="769441"/>
          </a:xfrm>
          <a:prstGeom prst="rect">
            <a:avLst/>
          </a:prstGeom>
          <a:noFill/>
        </p:spPr>
        <p:txBody>
          <a:bodyPr wrap="square" rtlCol="0" anchor="t">
            <a:spAutoFit/>
          </a:bodyPr>
          <a:lstStyle/>
          <a:p>
            <a:r>
              <a:rPr lang="en-US" sz="4400" dirty="0">
                <a:solidFill>
                  <a:schemeClr val="bg1"/>
                </a:solidFill>
                <a:latin typeface="Lato Regular"/>
              </a:rPr>
              <a:t>Provider Network Meeting </a:t>
            </a:r>
          </a:p>
        </p:txBody>
      </p:sp>
      <p:sp>
        <p:nvSpPr>
          <p:cNvPr id="17" name="TextBox 16"/>
          <p:cNvSpPr txBox="1"/>
          <p:nvPr/>
        </p:nvSpPr>
        <p:spPr>
          <a:xfrm>
            <a:off x="344732" y="3591222"/>
            <a:ext cx="4418042" cy="1061829"/>
          </a:xfrm>
          <a:prstGeom prst="rect">
            <a:avLst/>
          </a:prstGeom>
          <a:noFill/>
        </p:spPr>
        <p:txBody>
          <a:bodyPr wrap="square" rtlCol="0" anchor="t">
            <a:spAutoFit/>
          </a:bodyPr>
          <a:lstStyle/>
          <a:p>
            <a:r>
              <a:rPr lang="en-US" sz="2100" dirty="0">
                <a:solidFill>
                  <a:schemeClr val="bg1"/>
                </a:solidFill>
                <a:latin typeface="Lato Regular"/>
              </a:rPr>
              <a:t>OHSU Health Services</a:t>
            </a:r>
            <a:endParaRPr lang="en-US" dirty="0">
              <a:solidFill>
                <a:schemeClr val="bg1"/>
              </a:solidFill>
            </a:endParaRPr>
          </a:p>
          <a:p>
            <a:r>
              <a:rPr lang="en-US" sz="2100" dirty="0">
                <a:solidFill>
                  <a:schemeClr val="bg1"/>
                </a:solidFill>
                <a:latin typeface="Lato Regular"/>
              </a:rPr>
              <a:t>December 16, 2020</a:t>
            </a:r>
            <a:endParaRPr lang="en-US" dirty="0">
              <a:solidFill>
                <a:schemeClr val="bg1"/>
              </a:solidFill>
            </a:endParaRPr>
          </a:p>
          <a:p>
            <a:endParaRPr lang="en-US" sz="2100" dirty="0">
              <a:solidFill>
                <a:schemeClr val="bg1"/>
              </a:solidFill>
              <a:latin typeface="Lato Regular"/>
              <a:cs typeface="Lato Regular"/>
            </a:endParaRPr>
          </a:p>
        </p:txBody>
      </p:sp>
      <p:cxnSp>
        <p:nvCxnSpPr>
          <p:cNvPr id="18" name="Straight Connector 17" title="Straight line."/>
          <p:cNvCxnSpPr/>
          <p:nvPr/>
        </p:nvCxnSpPr>
        <p:spPr>
          <a:xfrm>
            <a:off x="490062" y="4322160"/>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44732" y="1481010"/>
            <a:ext cx="2826745" cy="1033272"/>
          </a:xfrm>
          <a:prstGeom prst="rect">
            <a:avLst/>
          </a:prstGeom>
        </p:spPr>
      </p:pic>
      <p:sp>
        <p:nvSpPr>
          <p:cNvPr id="3" name="TextBox 2"/>
          <p:cNvSpPr txBox="1"/>
          <p:nvPr/>
        </p:nvSpPr>
        <p:spPr>
          <a:xfrm>
            <a:off x="3111591" y="1805401"/>
            <a:ext cx="2099195" cy="523220"/>
          </a:xfrm>
          <a:prstGeom prst="rect">
            <a:avLst/>
          </a:prstGeom>
          <a:noFill/>
        </p:spPr>
        <p:txBody>
          <a:bodyPr wrap="square" rtlCol="0">
            <a:spAutoFit/>
          </a:bodyPr>
          <a:lstStyle/>
          <a:p>
            <a:r>
              <a:rPr lang="en-US" sz="28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Services</a:t>
            </a:r>
          </a:p>
        </p:txBody>
      </p:sp>
    </p:spTree>
    <p:extLst>
      <p:ext uri="{BB962C8B-B14F-4D97-AF65-F5344CB8AC3E}">
        <p14:creationId xmlns:p14="http://schemas.microsoft.com/office/powerpoint/2010/main" val="1179224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2401294" y="1477740"/>
            <a:ext cx="6394836" cy="3484268"/>
          </a:xfrm>
        </p:spPr>
        <p:txBody>
          <a:bodyPr>
            <a:noAutofit/>
          </a:bodyPr>
          <a:lstStyle/>
          <a:p>
            <a:r>
              <a:rPr lang="en-US" dirty="0">
                <a:latin typeface="Lato Regular" panose="020F0502020204030203" pitchFamily="34" charset="0"/>
                <a:ea typeface="Lato Regular" panose="020F0502020204030203" pitchFamily="34" charset="0"/>
                <a:cs typeface="Lato Regular" panose="020F0502020204030203" pitchFamily="34" charset="0"/>
              </a:rPr>
              <a:t>Research – ties to outcomes</a:t>
            </a:r>
          </a:p>
          <a:p>
            <a:r>
              <a:rPr lang="en-US" dirty="0">
                <a:latin typeface="Lato Regular" panose="020F0502020204030203" pitchFamily="34" charset="0"/>
                <a:ea typeface="Lato Regular" panose="020F0502020204030203" pitchFamily="34" charset="0"/>
                <a:cs typeface="Lato Regular" panose="020F0502020204030203" pitchFamily="34" charset="0"/>
              </a:rPr>
              <a:t>CMS Focus</a:t>
            </a:r>
          </a:p>
          <a:p>
            <a:r>
              <a:rPr lang="en-US" dirty="0">
                <a:latin typeface="Lato Regular" panose="020F0502020204030203" pitchFamily="34" charset="0"/>
                <a:ea typeface="Lato Regular" panose="020F0502020204030203" pitchFamily="34" charset="0"/>
                <a:cs typeface="Lato Regular" panose="020F0502020204030203" pitchFamily="34" charset="0"/>
              </a:rPr>
              <a:t>STARs</a:t>
            </a:r>
          </a:p>
          <a:p>
            <a:pPr marL="491490" lvl="1" indent="0">
              <a:lnSpc>
                <a:spcPct val="100000"/>
              </a:lnSpc>
              <a:spcBef>
                <a:spcPts val="0"/>
              </a:spcBef>
              <a:buSzPct val="120000"/>
              <a:buNone/>
            </a:pPr>
            <a:endParaRPr lang="en-US" sz="2800" dirty="0" smtClean="0">
              <a:latin typeface="Lato Regular" panose="020F0502020204030203" pitchFamily="34" charset="0"/>
              <a:ea typeface="Lato Regular" panose="020F0502020204030203" pitchFamily="34" charset="0"/>
              <a:cs typeface="Lato Regular" panose="020F0502020204030203" pitchFamily="34" charset="0"/>
            </a:endParaRPr>
          </a:p>
          <a:p>
            <a:pPr marL="491490" lvl="1" indent="0">
              <a:lnSpc>
                <a:spcPct val="100000"/>
              </a:lnSpc>
              <a:spcBef>
                <a:spcPts val="0"/>
              </a:spcBef>
              <a:buSzPct val="120000"/>
              <a:buNone/>
            </a:pPr>
            <a:endParaRPr lang="en-US" sz="2800" dirty="0">
              <a:latin typeface="Lato Regular" panose="020F0502020204030203" pitchFamily="34" charset="0"/>
              <a:ea typeface="Lato Regular" panose="020F0502020204030203" pitchFamily="34" charset="0"/>
              <a:cs typeface="Lato Regular" panose="020F0502020204030203" pitchFamily="34" charset="0"/>
            </a:endParaRPr>
          </a:p>
          <a:p>
            <a:pPr marL="491490" lvl="1" indent="0">
              <a:lnSpc>
                <a:spcPct val="100000"/>
              </a:lnSpc>
              <a:spcBef>
                <a:spcPts val="0"/>
              </a:spcBef>
              <a:buSzPct val="120000"/>
              <a:buNone/>
            </a:pPr>
            <a:endParaRPr lang="en-US" sz="2800" dirty="0">
              <a:latin typeface="Lato Regular" panose="020F0502020204030203" pitchFamily="34" charset="0"/>
              <a:ea typeface="Lato Regular" panose="020F0502020204030203" pitchFamily="34" charset="0"/>
              <a:cs typeface="Lato Regular" panose="020F0502020204030203" pitchFamily="34" charset="0"/>
            </a:endParaRPr>
          </a:p>
          <a:p>
            <a:pPr marL="491490" lvl="1" indent="0">
              <a:lnSpc>
                <a:spcPct val="100000"/>
              </a:lnSpc>
              <a:spcBef>
                <a:spcPts val="0"/>
              </a:spcBef>
              <a:buSzPct val="120000"/>
              <a:buNone/>
            </a:pPr>
            <a:endParaRPr lang="en-US" sz="28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2" name="Picture Placeholder 1"/>
          <p:cNvSpPr>
            <a:spLocks noGrp="1"/>
          </p:cNvSpPr>
          <p:nvPr>
            <p:ph type="pic" idx="1"/>
          </p:nvPr>
        </p:nvSpPr>
        <p:spPr/>
      </p:sp>
      <p:pic>
        <p:nvPicPr>
          <p:cNvPr id="6" name="Picture Placeholder 6" descr="Image of front of Collaborative Life Sciences Building, two students descending staircase. " title="Collaborative Life Sciences Building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835383" cy="5146296"/>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21F5510-5216-3845-838C-BEB0EAFF0C82}" type="slidenum">
              <a:rPr lang="en-US" sz="1200" smtClean="0">
                <a:solidFill>
                  <a:schemeClr val="bg1"/>
                </a:solidFill>
              </a:rPr>
              <a:t>10</a:t>
            </a:fld>
            <a:endParaRPr lang="en-US" sz="1200" dirty="0">
              <a:solidFill>
                <a:schemeClr val="bg1"/>
              </a:solidFill>
            </a:endParaRPr>
          </a:p>
        </p:txBody>
      </p:sp>
      <p:sp>
        <p:nvSpPr>
          <p:cNvPr id="8" name="Title 2"/>
          <p:cNvSpPr txBox="1">
            <a:spLocks noGrp="1"/>
          </p:cNvSpPr>
          <p:nvPr>
            <p:ph type="title"/>
          </p:nvPr>
        </p:nvSpPr>
        <p:spPr>
          <a:xfrm>
            <a:off x="2292350" y="479425"/>
            <a:ext cx="6297613" cy="565150"/>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4000" b="0" i="0" kern="1200">
                <a:solidFill>
                  <a:schemeClr val="accent3"/>
                </a:solidFill>
                <a:latin typeface="Lato Regular"/>
                <a:ea typeface="+mj-ea"/>
                <a:cs typeface="Lato Regular"/>
              </a:defRPr>
            </a:lvl1pPr>
          </a:lstStyle>
          <a:p>
            <a:pPr algn="ctr"/>
            <a:r>
              <a:rPr lang="en-US" dirty="0" smtClean="0"/>
              <a:t>Patient Satisfaction</a:t>
            </a:r>
            <a:endParaRPr lang="en-US" dirty="0"/>
          </a:p>
        </p:txBody>
      </p:sp>
      <p:pic>
        <p:nvPicPr>
          <p:cNvPr id="9" name="Picture 8"/>
          <p:cNvPicPr>
            <a:picLocks noChangeAspect="1"/>
          </p:cNvPicPr>
          <p:nvPr/>
        </p:nvPicPr>
        <p:blipFill>
          <a:blip r:embed="rId4"/>
          <a:stretch>
            <a:fillRect/>
          </a:stretch>
        </p:blipFill>
        <p:spPr>
          <a:xfrm>
            <a:off x="3232481" y="3155944"/>
            <a:ext cx="4401693" cy="1609483"/>
          </a:xfrm>
          <a:prstGeom prst="rect">
            <a:avLst/>
          </a:prstGeom>
        </p:spPr>
      </p:pic>
    </p:spTree>
    <p:extLst>
      <p:ext uri="{BB962C8B-B14F-4D97-AF65-F5344CB8AC3E}">
        <p14:creationId xmlns:p14="http://schemas.microsoft.com/office/powerpoint/2010/main" val="1880220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4615" y="263120"/>
            <a:ext cx="6298163" cy="564396"/>
          </a:xfrm>
        </p:spPr>
        <p:txBody>
          <a:bodyPr/>
          <a:lstStyle/>
          <a:p>
            <a:pPr algn="ctr"/>
            <a:r>
              <a:rPr lang="en-US" dirty="0" smtClean="0"/>
              <a:t>Clinic/Provider Engagement</a:t>
            </a:r>
            <a:endParaRPr lang="en-US" dirty="0"/>
          </a:p>
        </p:txBody>
      </p:sp>
      <p:sp>
        <p:nvSpPr>
          <p:cNvPr id="4" name="Content Placeholder 3"/>
          <p:cNvSpPr>
            <a:spLocks noGrp="1"/>
          </p:cNvSpPr>
          <p:nvPr>
            <p:ph idx="10"/>
          </p:nvPr>
        </p:nvSpPr>
        <p:spPr>
          <a:xfrm>
            <a:off x="2269687" y="1144809"/>
            <a:ext cx="6448017" cy="3640774"/>
          </a:xfrm>
        </p:spPr>
        <p:txBody>
          <a:bodyPr>
            <a:noAutofit/>
          </a:bodyPr>
          <a:lstStyle/>
          <a:p>
            <a:r>
              <a:rPr lang="en-US" dirty="0">
                <a:latin typeface="Lato Regular" panose="020F0502020204030203" pitchFamily="34" charset="0"/>
                <a:ea typeface="Lato Regular" panose="020F0502020204030203" pitchFamily="34" charset="0"/>
                <a:cs typeface="Lato Regular" panose="020F0502020204030203" pitchFamily="34" charset="0"/>
              </a:rPr>
              <a:t>Review and take action on reports and gap lists (quality metrics, utilization metrics)</a:t>
            </a:r>
          </a:p>
          <a:p>
            <a:r>
              <a:rPr lang="en-US" dirty="0">
                <a:latin typeface="Lato Regular" panose="020F0502020204030203" pitchFamily="34" charset="0"/>
                <a:ea typeface="Lato Regular" panose="020F0502020204030203" pitchFamily="34" charset="0"/>
                <a:cs typeface="Lato Regular" panose="020F0502020204030203" pitchFamily="34" charset="0"/>
              </a:rPr>
              <a:t>Participate in workgroups to share best practices and workflows for success</a:t>
            </a:r>
          </a:p>
          <a:p>
            <a:r>
              <a:rPr lang="en-US" dirty="0">
                <a:latin typeface="Lato Regular" panose="020F0502020204030203" pitchFamily="34" charset="0"/>
                <a:ea typeface="Lato Regular" panose="020F0502020204030203" pitchFamily="34" charset="0"/>
                <a:cs typeface="Lato Regular" panose="020F0502020204030203" pitchFamily="34" charset="0"/>
              </a:rPr>
              <a:t>Share IDS/THPS information and communications with providers</a:t>
            </a:r>
          </a:p>
          <a:p>
            <a:r>
              <a:rPr lang="en-US" dirty="0">
                <a:latin typeface="Lato Regular" panose="020F0502020204030203" pitchFamily="34" charset="0"/>
                <a:ea typeface="Lato Regular" panose="020F0502020204030203" pitchFamily="34" charset="0"/>
                <a:cs typeface="Lato Regular" panose="020F0502020204030203" pitchFamily="34" charset="0"/>
              </a:rPr>
              <a:t>Request assistance when needed</a:t>
            </a:r>
          </a:p>
          <a:p>
            <a:endParaRPr lang="en-US"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11</a:t>
            </a:fld>
            <a:endParaRPr lang="en-US" sz="1200" dirty="0"/>
          </a:p>
        </p:txBody>
      </p:sp>
    </p:spTree>
    <p:extLst>
      <p:ext uri="{BB962C8B-B14F-4D97-AF65-F5344CB8AC3E}">
        <p14:creationId xmlns:p14="http://schemas.microsoft.com/office/powerpoint/2010/main" val="663840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Box 3"/>
          <p:cNvSpPr txBox="1"/>
          <p:nvPr/>
        </p:nvSpPr>
        <p:spPr>
          <a:xfrm>
            <a:off x="426068" y="3365211"/>
            <a:ext cx="8286280" cy="707886"/>
          </a:xfrm>
          <a:prstGeom prst="rect">
            <a:avLst/>
          </a:prstGeom>
          <a:noFill/>
        </p:spPr>
        <p:txBody>
          <a:bodyPr wrap="square" rtlCol="0" anchor="t">
            <a:spAutoFit/>
          </a:bodyPr>
          <a:lstStyle/>
          <a:p>
            <a:r>
              <a:rPr lang="en-US" sz="4000" dirty="0">
                <a:solidFill>
                  <a:schemeClr val="bg1"/>
                </a:solidFill>
                <a:latin typeface="Lato Regular"/>
                <a:cs typeface="Lato Regular"/>
              </a:rPr>
              <a:t>Pharmacy Update</a:t>
            </a:r>
          </a:p>
        </p:txBody>
      </p:sp>
      <p:cxnSp>
        <p:nvCxnSpPr>
          <p:cNvPr id="6" name="Straight Connector 5" title="Straight line."/>
          <p:cNvCxnSpPr/>
          <p:nvPr/>
        </p:nvCxnSpPr>
        <p:spPr>
          <a:xfrm>
            <a:off x="480701" y="4451369"/>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80700" y="4003664"/>
            <a:ext cx="8296205" cy="415498"/>
          </a:xfrm>
          <a:prstGeom prst="rect">
            <a:avLst/>
          </a:prstGeom>
          <a:noFill/>
        </p:spPr>
        <p:txBody>
          <a:bodyPr wrap="square" rtlCol="0" anchor="t">
            <a:spAutoFit/>
          </a:bodyPr>
          <a:lstStyle/>
          <a:p>
            <a:r>
              <a:rPr lang="en-US" sz="2100" dirty="0" smtClean="0">
                <a:solidFill>
                  <a:schemeClr val="bg1"/>
                </a:solidFill>
                <a:latin typeface="Lato Regular"/>
                <a:cs typeface="Lato Regular"/>
              </a:rPr>
              <a:t>Nikki Whaling, </a:t>
            </a:r>
            <a:r>
              <a:rPr lang="en-US" sz="2100" dirty="0" err="1" smtClean="0">
                <a:solidFill>
                  <a:schemeClr val="bg1"/>
                </a:solidFill>
                <a:latin typeface="Lato Regular"/>
                <a:cs typeface="Lato Regular"/>
              </a:rPr>
              <a:t>PharmD</a:t>
            </a:r>
            <a:r>
              <a:rPr lang="en-US" sz="2100" dirty="0" smtClean="0">
                <a:solidFill>
                  <a:schemeClr val="bg1"/>
                </a:solidFill>
                <a:latin typeface="Lato Regular"/>
                <a:cs typeface="Lato Regular"/>
              </a:rPr>
              <a:t> </a:t>
            </a:r>
            <a:r>
              <a:rPr lang="en-US" sz="2100" dirty="0">
                <a:solidFill>
                  <a:schemeClr val="bg1"/>
                </a:solidFill>
                <a:latin typeface="Lato Regular"/>
                <a:cs typeface="Lato Regular"/>
              </a:rPr>
              <a:t>– </a:t>
            </a:r>
            <a:r>
              <a:rPr lang="en-US" sz="2100" dirty="0" smtClean="0">
                <a:solidFill>
                  <a:schemeClr val="bg1"/>
                </a:solidFill>
                <a:latin typeface="Lato Regular"/>
                <a:cs typeface="Lato Regular"/>
              </a:rPr>
              <a:t>Operations Manager OHSU PBM Services</a:t>
            </a:r>
            <a:r>
              <a:rPr lang="en-US" sz="2100" dirty="0">
                <a:solidFill>
                  <a:schemeClr val="bg1"/>
                </a:solidFill>
                <a:latin typeface="Lato Regular"/>
                <a:cs typeface="Lato Regular"/>
              </a:rPr>
              <a:t> </a:t>
            </a:r>
          </a:p>
        </p:txBody>
      </p:sp>
    </p:spTree>
    <p:extLst>
      <p:ext uri="{BB962C8B-B14F-4D97-AF65-F5344CB8AC3E}">
        <p14:creationId xmlns:p14="http://schemas.microsoft.com/office/powerpoint/2010/main" val="3083730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pic>
        <p:nvPicPr>
          <p:cNvPr id="6" name="Picture Placeholder 12" descr="Image of OHSU tram car descending from Marquam Hill, above Gibbs Street pedestrian bridge." title="Tram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13</a:t>
            </a:fld>
            <a:endParaRPr lang="en-US" sz="1200" dirty="0">
              <a:solidFill>
                <a:schemeClr val="bg1"/>
              </a:solidFill>
            </a:endParaRPr>
          </a:p>
        </p:txBody>
      </p:sp>
      <p:sp>
        <p:nvSpPr>
          <p:cNvPr id="7" name="Title 2"/>
          <p:cNvSpPr txBox="1">
            <a:spLocks noGrp="1"/>
          </p:cNvSpPr>
          <p:nvPr>
            <p:ph type="title"/>
          </p:nvPr>
        </p:nvSpPr>
        <p:spPr>
          <a:xfrm>
            <a:off x="2354263" y="130175"/>
            <a:ext cx="5891212" cy="1095375"/>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4000" b="0" i="0" kern="1200">
                <a:solidFill>
                  <a:schemeClr val="accent3"/>
                </a:solidFill>
                <a:latin typeface="Lato Regular"/>
                <a:ea typeface="+mj-ea"/>
                <a:cs typeface="Lato Regular"/>
              </a:defRPr>
            </a:lvl1pPr>
          </a:lstStyle>
          <a:p>
            <a:pPr algn="ctr"/>
            <a:r>
              <a:rPr lang="en-US" dirty="0"/>
              <a:t>Pharmacy Update</a:t>
            </a:r>
          </a:p>
        </p:txBody>
      </p:sp>
      <p:sp>
        <p:nvSpPr>
          <p:cNvPr id="5" name="TextBox 4"/>
          <p:cNvSpPr txBox="1"/>
          <p:nvPr/>
        </p:nvSpPr>
        <p:spPr>
          <a:xfrm>
            <a:off x="2279374" y="1331612"/>
            <a:ext cx="6539948" cy="1477328"/>
          </a:xfrm>
          <a:prstGeom prst="rect">
            <a:avLst/>
          </a:prstGeom>
          <a:noFill/>
        </p:spPr>
        <p:txBody>
          <a:bodyPr wrap="square" lIns="91440" tIns="45720" rIns="91440" bIns="45720" rtlCol="0" anchor="t">
            <a:spAutoFit/>
          </a:bodyPr>
          <a:lstStyle/>
          <a:p>
            <a:r>
              <a:rPr lang="en-US" sz="1600" b="1" dirty="0">
                <a:solidFill>
                  <a:schemeClr val="tx1">
                    <a:lumMod val="50000"/>
                  </a:schemeClr>
                </a:solidFill>
                <a:latin typeface="Lato Regular" panose="020F0502020204030203" pitchFamily="34" charset="0"/>
                <a:ea typeface="Lato Regular" panose="020F0502020204030203" pitchFamily="34" charset="0"/>
                <a:cs typeface="Lato Regular" panose="020F0502020204030203" pitchFamily="34" charset="0"/>
              </a:rPr>
              <a:t>Opioid Benefit</a:t>
            </a:r>
            <a:r>
              <a:rPr lang="en-US" sz="1600" dirty="0">
                <a:solidFill>
                  <a:schemeClr val="tx1">
                    <a:lumMod val="50000"/>
                  </a:schemeClr>
                </a:solidFill>
              </a:rPr>
              <a:t>:</a:t>
            </a:r>
          </a:p>
          <a:p>
            <a:endParaRPr lang="en-US" dirty="0"/>
          </a:p>
          <a:p>
            <a:endParaRPr lang="en-US" dirty="0"/>
          </a:p>
          <a:p>
            <a:endParaRPr lang="en-US" dirty="0"/>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035295093"/>
              </p:ext>
            </p:extLst>
          </p:nvPr>
        </p:nvGraphicFramePr>
        <p:xfrm>
          <a:off x="2354263" y="1834170"/>
          <a:ext cx="5721825" cy="1235754"/>
        </p:xfrm>
        <a:graphic>
          <a:graphicData uri="http://schemas.openxmlformats.org/drawingml/2006/table">
            <a:tbl>
              <a:tblPr firstRow="1" firstCol="1" bandRow="1">
                <a:tableStyleId>{5C22544A-7EE6-4342-B048-85BDC9FD1C3A}</a:tableStyleId>
              </a:tblPr>
              <a:tblGrid>
                <a:gridCol w="5721825">
                  <a:extLst>
                    <a:ext uri="{9D8B030D-6E8A-4147-A177-3AD203B41FA5}">
                      <a16:colId xmlns:a16="http://schemas.microsoft.com/office/drawing/2014/main" val="1921235953"/>
                    </a:ext>
                  </a:extLst>
                </a:gridCol>
              </a:tblGrid>
              <a:tr h="294980">
                <a:tc>
                  <a:txBody>
                    <a:bodyPr/>
                    <a:lstStyle/>
                    <a:p>
                      <a:pPr marL="0" marR="0">
                        <a:lnSpc>
                          <a:spcPct val="115000"/>
                        </a:lnSpc>
                        <a:spcBef>
                          <a:spcPts val="600"/>
                        </a:spcBef>
                        <a:spcAft>
                          <a:spcPts val="200"/>
                        </a:spcAft>
                      </a:pPr>
                      <a:r>
                        <a:rPr lang="en-US" sz="1400" dirty="0">
                          <a:solidFill>
                            <a:schemeClr val="bg1"/>
                          </a:solidFill>
                          <a:effectLst/>
                          <a:latin typeface="Lato Regular" panose="020F0502020204030203" pitchFamily="34" charset="0"/>
                          <a:ea typeface="Lato Regular" panose="020F0502020204030203" pitchFamily="34" charset="0"/>
                          <a:cs typeface="Lato Regular" panose="020F0502020204030203" pitchFamily="34" charset="0"/>
                        </a:rPr>
                        <a:t>Current State</a:t>
                      </a:r>
                    </a:p>
                  </a:txBody>
                  <a:tcPr marL="68580" marR="68580" marT="0" marB="0" anchor="ctr">
                    <a:lnL w="3175" cap="flat" cmpd="sng" algn="ctr">
                      <a:solidFill>
                        <a:schemeClr val="tx1">
                          <a:lumMod val="50000"/>
                        </a:schemeClr>
                      </a:solidFill>
                      <a:prstDash val="solid"/>
                      <a:round/>
                      <a:headEnd type="none" w="med" len="med"/>
                      <a:tailEnd type="none" w="med" len="med"/>
                    </a:lnL>
                    <a:lnR w="3175" cap="flat" cmpd="sng" algn="ctr">
                      <a:solidFill>
                        <a:schemeClr val="tx1">
                          <a:lumMod val="50000"/>
                        </a:schemeClr>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97916054"/>
                  </a:ext>
                </a:extLst>
              </a:tr>
              <a:tr h="940774">
                <a:tc>
                  <a:txBody>
                    <a:bodyPr/>
                    <a:lstStyle/>
                    <a:p>
                      <a:pPr marL="342900" marR="0" lvl="0" indent="-342900">
                        <a:spcBef>
                          <a:spcPts val="600"/>
                        </a:spcBef>
                        <a:spcAft>
                          <a:spcPts val="0"/>
                        </a:spcAft>
                        <a:buFont typeface="Symbol" panose="05050102010706020507" pitchFamily="18" charset="2"/>
                        <a:buChar char=""/>
                      </a:pPr>
                      <a:r>
                        <a:rPr lang="en-US" sz="1300" b="0" dirty="0">
                          <a:solidFill>
                            <a:schemeClr val="tx1">
                              <a:lumMod val="50000"/>
                            </a:schemeClr>
                          </a:solidFill>
                          <a:effectLst/>
                          <a:latin typeface="Lato Regular" panose="020F0502020204030203" pitchFamily="34" charset="0"/>
                          <a:ea typeface="Lato Regular" panose="020F0502020204030203" pitchFamily="34" charset="0"/>
                          <a:cs typeface="Lato Regular" panose="020F0502020204030203" pitchFamily="34" charset="0"/>
                        </a:rPr>
                        <a:t>Maximum 7 day supply</a:t>
                      </a:r>
                    </a:p>
                    <a:p>
                      <a:pPr marL="342900" marR="0" lvl="0" indent="-342900">
                        <a:spcBef>
                          <a:spcPts val="0"/>
                        </a:spcBef>
                        <a:spcAft>
                          <a:spcPts val="0"/>
                        </a:spcAft>
                        <a:buFont typeface="Symbol" panose="05050102010706020507" pitchFamily="18" charset="2"/>
                        <a:buChar char=""/>
                      </a:pPr>
                      <a:r>
                        <a:rPr lang="en-US" sz="1300" b="0" dirty="0">
                          <a:solidFill>
                            <a:schemeClr val="tx1">
                              <a:lumMod val="50000"/>
                            </a:schemeClr>
                          </a:solidFill>
                          <a:effectLst/>
                          <a:latin typeface="Lato Regular" panose="020F0502020204030203" pitchFamily="34" charset="0"/>
                          <a:ea typeface="Lato Regular" panose="020F0502020204030203" pitchFamily="34" charset="0"/>
                          <a:cs typeface="Lato Regular" panose="020F0502020204030203" pitchFamily="34" charset="0"/>
                        </a:rPr>
                        <a:t>Limited to 4 prescriptions per month</a:t>
                      </a:r>
                    </a:p>
                    <a:p>
                      <a:pPr marL="342900" marR="0" lvl="0" indent="-342900">
                        <a:spcBef>
                          <a:spcPts val="0"/>
                        </a:spcBef>
                        <a:spcAft>
                          <a:spcPts val="200"/>
                        </a:spcAft>
                        <a:buFont typeface="Symbol" panose="05050102010706020507" pitchFamily="18" charset="2"/>
                        <a:buChar char=""/>
                      </a:pPr>
                      <a:r>
                        <a:rPr lang="en-US" sz="1300" b="0" dirty="0">
                          <a:solidFill>
                            <a:schemeClr val="tx1">
                              <a:lumMod val="50000"/>
                            </a:schemeClr>
                          </a:solidFill>
                          <a:effectLst/>
                          <a:latin typeface="Lato Regular" panose="020F0502020204030203" pitchFamily="34" charset="0"/>
                          <a:ea typeface="Lato Regular" panose="020F0502020204030203" pitchFamily="34" charset="0"/>
                          <a:cs typeface="Lato Regular" panose="020F0502020204030203" pitchFamily="34" charset="0"/>
                        </a:rPr>
                        <a:t>Cumulative</a:t>
                      </a:r>
                      <a:r>
                        <a:rPr lang="en-US" sz="1300" b="0" baseline="0" dirty="0">
                          <a:solidFill>
                            <a:schemeClr val="tx1">
                              <a:lumMod val="50000"/>
                            </a:schemeClr>
                          </a:solidFill>
                          <a:effectLst/>
                          <a:latin typeface="Lato Regular" panose="020F0502020204030203" pitchFamily="34" charset="0"/>
                          <a:ea typeface="Lato Regular" panose="020F0502020204030203" pitchFamily="34" charset="0"/>
                          <a:cs typeface="Lato Regular" panose="020F0502020204030203" pitchFamily="34" charset="0"/>
                        </a:rPr>
                        <a:t> MED limit: 90 </a:t>
                      </a:r>
                    </a:p>
                    <a:p>
                      <a:pPr marL="342900" marR="0" lvl="0" indent="-342900">
                        <a:spcBef>
                          <a:spcPts val="0"/>
                        </a:spcBef>
                        <a:spcAft>
                          <a:spcPts val="200"/>
                        </a:spcAft>
                        <a:buFont typeface="Symbol" panose="05050102010706020507" pitchFamily="18" charset="2"/>
                        <a:buChar char=""/>
                      </a:pPr>
                      <a:endParaRPr lang="en-US" sz="1300" b="0" dirty="0">
                        <a:solidFill>
                          <a:schemeClr val="tx1">
                            <a:lumMod val="50000"/>
                          </a:schemeClr>
                        </a:solidFill>
                        <a:effectLst/>
                        <a:latin typeface="Lato Regular" panose="020F0502020204030203" pitchFamily="34" charset="0"/>
                        <a:ea typeface="Lato Regular" panose="020F0502020204030203" pitchFamily="34" charset="0"/>
                        <a:cs typeface="Lato Regular" panose="020F0502020204030203" pitchFamily="34" charset="0"/>
                      </a:endParaRPr>
                    </a:p>
                  </a:txBody>
                  <a:tcPr marL="68580" marR="68580" marT="0" marB="0">
                    <a:lnL w="3175" cap="flat" cmpd="sng" algn="ctr">
                      <a:solidFill>
                        <a:schemeClr val="tx1">
                          <a:lumMod val="50000"/>
                        </a:schemeClr>
                      </a:solidFill>
                      <a:prstDash val="solid"/>
                      <a:round/>
                      <a:headEnd type="none" w="med" len="med"/>
                      <a:tailEnd type="none" w="med" len="med"/>
                    </a:lnL>
                    <a:lnR w="3175" cap="flat" cmpd="sng" algn="ctr">
                      <a:solidFill>
                        <a:schemeClr val="tx1">
                          <a:lumMod val="50000"/>
                        </a:schemeClr>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953078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818455840"/>
              </p:ext>
            </p:extLst>
          </p:nvPr>
        </p:nvGraphicFramePr>
        <p:xfrm>
          <a:off x="2348677" y="2920101"/>
          <a:ext cx="5721825" cy="1585153"/>
        </p:xfrm>
        <a:graphic>
          <a:graphicData uri="http://schemas.openxmlformats.org/drawingml/2006/table">
            <a:tbl>
              <a:tblPr firstRow="1" firstCol="1" bandRow="1">
                <a:tableStyleId>{5C22544A-7EE6-4342-B048-85BDC9FD1C3A}</a:tableStyleId>
              </a:tblPr>
              <a:tblGrid>
                <a:gridCol w="5721825">
                  <a:extLst>
                    <a:ext uri="{9D8B030D-6E8A-4147-A177-3AD203B41FA5}">
                      <a16:colId xmlns:a16="http://schemas.microsoft.com/office/drawing/2014/main" val="1651369648"/>
                    </a:ext>
                  </a:extLst>
                </a:gridCol>
              </a:tblGrid>
              <a:tr h="297900">
                <a:tc>
                  <a:txBody>
                    <a:bodyPr/>
                    <a:lstStyle/>
                    <a:p>
                      <a:pPr marL="0" marR="0">
                        <a:spcBef>
                          <a:spcPts val="600"/>
                        </a:spcBef>
                        <a:spcAft>
                          <a:spcPts val="200"/>
                        </a:spcAft>
                      </a:pPr>
                      <a:r>
                        <a:rPr lang="en-US" sz="1400" dirty="0">
                          <a:effectLst/>
                          <a:latin typeface="Lato Regular" panose="020F0502020204030203" pitchFamily="34" charset="0"/>
                          <a:ea typeface="Lato Regular" panose="020F0502020204030203" pitchFamily="34" charset="0"/>
                          <a:cs typeface="Lato Regular" panose="020F0502020204030203" pitchFamily="34" charset="0"/>
                        </a:rPr>
                        <a:t>Update</a:t>
                      </a:r>
                    </a:p>
                  </a:txBody>
                  <a:tcPr marL="68580" marR="68580" marT="0" marB="0" anchor="ctr">
                    <a:lnL w="3175" cap="flat" cmpd="sng" algn="ctr">
                      <a:solidFill>
                        <a:schemeClr val="tx1">
                          <a:lumMod val="50000"/>
                        </a:schemeClr>
                      </a:solidFill>
                      <a:prstDash val="solid"/>
                      <a:round/>
                      <a:headEnd type="none" w="med" len="med"/>
                      <a:tailEnd type="none" w="med" len="med"/>
                    </a:lnL>
                    <a:lnR w="3175" cap="flat" cmpd="sng" algn="ctr">
                      <a:solidFill>
                        <a:schemeClr val="tx1">
                          <a:lumMod val="50000"/>
                        </a:schemeClr>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322174566"/>
                  </a:ext>
                </a:extLst>
              </a:tr>
              <a:tr h="1287253">
                <a:tc>
                  <a:txBody>
                    <a:bodyPr/>
                    <a:lstStyle/>
                    <a:p>
                      <a:pPr marL="342900" marR="0" lvl="0" indent="-342900">
                        <a:spcBef>
                          <a:spcPts val="0"/>
                        </a:spcBef>
                        <a:spcAft>
                          <a:spcPts val="200"/>
                        </a:spcAft>
                        <a:buFont typeface="Symbol" panose="05050102010706020507" pitchFamily="18" charset="2"/>
                        <a:buChar char=""/>
                      </a:pPr>
                      <a:r>
                        <a:rPr lang="en-US" sz="1300" b="0" dirty="0">
                          <a:solidFill>
                            <a:schemeClr val="tx1">
                              <a:lumMod val="50000"/>
                            </a:schemeClr>
                          </a:solidFill>
                          <a:effectLst/>
                          <a:latin typeface="Lato Regular" panose="020F0502020204030203" pitchFamily="34" charset="0"/>
                          <a:ea typeface="Lato Regular" panose="020F0502020204030203" pitchFamily="34" charset="0"/>
                          <a:cs typeface="Lato Regular" panose="020F0502020204030203" pitchFamily="34" charset="0"/>
                        </a:rPr>
                        <a:t>Split cumulative MED limit for acute and chronic opioid users: </a:t>
                      </a:r>
                    </a:p>
                    <a:p>
                      <a:pPr marL="0" marR="0" lvl="0" indent="0">
                        <a:spcBef>
                          <a:spcPts val="0"/>
                        </a:spcBef>
                        <a:spcAft>
                          <a:spcPts val="200"/>
                        </a:spcAft>
                        <a:buFont typeface="Symbol" panose="05050102010706020507" pitchFamily="18" charset="2"/>
                        <a:buNone/>
                      </a:pPr>
                      <a:r>
                        <a:rPr lang="en-US" sz="1300" b="0" baseline="0" dirty="0">
                          <a:solidFill>
                            <a:schemeClr val="tx1">
                              <a:lumMod val="50000"/>
                            </a:schemeClr>
                          </a:solidFill>
                          <a:effectLst/>
                          <a:latin typeface="Lato Regular" panose="020F0502020204030203" pitchFamily="34" charset="0"/>
                          <a:ea typeface="Lato Regular" panose="020F0502020204030203" pitchFamily="34" charset="0"/>
                          <a:cs typeface="Lato Regular" panose="020F0502020204030203" pitchFamily="34" charset="0"/>
                        </a:rPr>
                        <a:t>             □     90 MED limit for acute users</a:t>
                      </a:r>
                    </a:p>
                    <a:p>
                      <a:pPr marL="0" marR="0" lvl="0" indent="0">
                        <a:spcBef>
                          <a:spcPts val="0"/>
                        </a:spcBef>
                        <a:spcAft>
                          <a:spcPts val="200"/>
                        </a:spcAft>
                        <a:buFont typeface="Symbol" panose="05050102010706020507" pitchFamily="18" charset="2"/>
                        <a:buNone/>
                      </a:pPr>
                      <a:r>
                        <a:rPr lang="en-US" sz="1300" b="0" baseline="0" dirty="0">
                          <a:solidFill>
                            <a:schemeClr val="tx1">
                              <a:lumMod val="50000"/>
                            </a:schemeClr>
                          </a:solidFill>
                          <a:effectLst/>
                          <a:latin typeface="Lato Regular" panose="020F0502020204030203" pitchFamily="34" charset="0"/>
                          <a:ea typeface="Lato Regular" panose="020F0502020204030203" pitchFamily="34" charset="0"/>
                          <a:cs typeface="Lato Regular" panose="020F0502020204030203" pitchFamily="34" charset="0"/>
                        </a:rPr>
                        <a:t>             □     50 MED limit for chronic users</a:t>
                      </a:r>
                    </a:p>
                    <a:p>
                      <a:pPr marL="342900" marR="0" lvl="0" indent="-342900">
                        <a:spcBef>
                          <a:spcPts val="0"/>
                        </a:spcBef>
                        <a:spcAft>
                          <a:spcPts val="200"/>
                        </a:spcAft>
                        <a:buFont typeface="Symbol" panose="05050102010706020507" pitchFamily="18" charset="2"/>
                        <a:buChar char=""/>
                      </a:pPr>
                      <a:r>
                        <a:rPr lang="en-US" sz="1300" b="0" baseline="0" dirty="0">
                          <a:solidFill>
                            <a:schemeClr val="tx1">
                              <a:lumMod val="50000"/>
                            </a:schemeClr>
                          </a:solidFill>
                          <a:effectLst/>
                          <a:latin typeface="Lato Regular" panose="020F0502020204030203" pitchFamily="34" charset="0"/>
                          <a:ea typeface="Lato Regular" panose="020F0502020204030203" pitchFamily="34" charset="0"/>
                          <a:cs typeface="Lato Regular" panose="020F0502020204030203" pitchFamily="34" charset="0"/>
                        </a:rPr>
                        <a:t>Acute opioid users limited to 2 – 7 day supply prescriptions per 60 days</a:t>
                      </a:r>
                    </a:p>
                    <a:p>
                      <a:pPr marL="342900" marR="0" lvl="0" indent="-342900">
                        <a:spcBef>
                          <a:spcPts val="0"/>
                        </a:spcBef>
                        <a:spcAft>
                          <a:spcPts val="200"/>
                        </a:spcAft>
                        <a:buFont typeface="Symbol" panose="05050102010706020507" pitchFamily="18" charset="2"/>
                        <a:buChar char=""/>
                      </a:pPr>
                      <a:r>
                        <a:rPr lang="en-US" sz="1300" b="0" baseline="0" dirty="0">
                          <a:solidFill>
                            <a:schemeClr val="tx1">
                              <a:lumMod val="50000"/>
                            </a:schemeClr>
                          </a:solidFill>
                          <a:effectLst/>
                          <a:latin typeface="Lato Regular" panose="020F0502020204030203" pitchFamily="34" charset="0"/>
                          <a:ea typeface="Lato Regular" panose="020F0502020204030203" pitchFamily="34" charset="0"/>
                          <a:cs typeface="Lato Regular" panose="020F0502020204030203" pitchFamily="34" charset="0"/>
                        </a:rPr>
                        <a:t>Chronic opioid users limited to 30 day supply, subject to authorization</a:t>
                      </a:r>
                      <a:endParaRPr lang="en-US" sz="1300" b="0" dirty="0">
                        <a:solidFill>
                          <a:schemeClr val="tx1">
                            <a:lumMod val="50000"/>
                          </a:schemeClr>
                        </a:solidFill>
                        <a:effectLst/>
                        <a:latin typeface="Lato Regular" panose="020F0502020204030203" pitchFamily="34" charset="0"/>
                        <a:ea typeface="Lato Regular" panose="020F0502020204030203" pitchFamily="34" charset="0"/>
                        <a:cs typeface="Lato Regular" panose="020F0502020204030203" pitchFamily="34" charset="0"/>
                      </a:endParaRPr>
                    </a:p>
                  </a:txBody>
                  <a:tcPr marL="68580" marR="68580" marT="0" marB="0">
                    <a:lnL w="3175" cap="flat" cmpd="sng" algn="ctr">
                      <a:solidFill>
                        <a:schemeClr val="tx1">
                          <a:lumMod val="50000"/>
                        </a:schemeClr>
                      </a:solidFill>
                      <a:prstDash val="solid"/>
                      <a:round/>
                      <a:headEnd type="none" w="med" len="med"/>
                      <a:tailEnd type="none" w="med" len="med"/>
                    </a:lnL>
                    <a:lnR w="3175" cap="flat" cmpd="sng" algn="ctr">
                      <a:solidFill>
                        <a:schemeClr val="tx1">
                          <a:lumMod val="50000"/>
                        </a:schemeClr>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49862117"/>
                  </a:ext>
                </a:extLst>
              </a:tr>
            </a:tbl>
          </a:graphicData>
        </a:graphic>
      </p:graphicFrame>
    </p:spTree>
    <p:extLst>
      <p:ext uri="{BB962C8B-B14F-4D97-AF65-F5344CB8AC3E}">
        <p14:creationId xmlns:p14="http://schemas.microsoft.com/office/powerpoint/2010/main" val="3447614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TextBox 10"/>
          <p:cNvSpPr txBox="1"/>
          <p:nvPr/>
        </p:nvSpPr>
        <p:spPr>
          <a:xfrm>
            <a:off x="386381" y="3460461"/>
            <a:ext cx="8757620" cy="769441"/>
          </a:xfrm>
          <a:prstGeom prst="rect">
            <a:avLst/>
          </a:prstGeom>
          <a:noFill/>
        </p:spPr>
        <p:txBody>
          <a:bodyPr wrap="square" rtlCol="0" anchor="t">
            <a:spAutoFit/>
          </a:bodyPr>
          <a:lstStyle/>
          <a:p>
            <a:r>
              <a:rPr lang="en-US" sz="4400" dirty="0">
                <a:solidFill>
                  <a:schemeClr val="bg1"/>
                </a:solidFill>
                <a:latin typeface="Lato Regular"/>
                <a:cs typeface="Lato Regular"/>
              </a:rPr>
              <a:t>Provider Relations Update</a:t>
            </a:r>
          </a:p>
        </p:txBody>
      </p:sp>
      <p:sp>
        <p:nvSpPr>
          <p:cNvPr id="12" name="TextBox 11"/>
          <p:cNvSpPr txBox="1"/>
          <p:nvPr/>
        </p:nvSpPr>
        <p:spPr>
          <a:xfrm>
            <a:off x="422822" y="4103576"/>
            <a:ext cx="7876351" cy="415498"/>
          </a:xfrm>
          <a:prstGeom prst="rect">
            <a:avLst/>
          </a:prstGeom>
          <a:noFill/>
        </p:spPr>
        <p:txBody>
          <a:bodyPr wrap="square" rtlCol="0" anchor="t">
            <a:spAutoFit/>
          </a:bodyPr>
          <a:lstStyle/>
          <a:p>
            <a:endParaRPr lang="en-US" sz="2100" dirty="0">
              <a:solidFill>
                <a:schemeClr val="bg1"/>
              </a:solidFill>
              <a:latin typeface="Lato Regular"/>
              <a:cs typeface="Lato Regular"/>
            </a:endParaRPr>
          </a:p>
        </p:txBody>
      </p:sp>
      <p:cxnSp>
        <p:nvCxnSpPr>
          <p:cNvPr id="13" name="Straight Connector 12" title="Straight line."/>
          <p:cNvCxnSpPr/>
          <p:nvPr/>
        </p:nvCxnSpPr>
        <p:spPr>
          <a:xfrm>
            <a:off x="490062" y="4611406"/>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7C726EA-C2D4-4AEE-9075-98922A792CEA}"/>
              </a:ext>
            </a:extLst>
          </p:cNvPr>
          <p:cNvSpPr txBox="1"/>
          <p:nvPr/>
        </p:nvSpPr>
        <p:spPr>
          <a:xfrm>
            <a:off x="425750" y="4107160"/>
            <a:ext cx="5853848" cy="415498"/>
          </a:xfrm>
          <a:prstGeom prst="rect">
            <a:avLst/>
          </a:prstGeom>
          <a:noFill/>
        </p:spPr>
        <p:txBody>
          <a:bodyPr wrap="square" rtlCol="0">
            <a:spAutoFit/>
          </a:bodyPr>
          <a:lstStyle/>
          <a:p>
            <a:r>
              <a:rPr lang="en-US" sz="2100" dirty="0">
                <a:solidFill>
                  <a:schemeClr val="bg1"/>
                </a:solidFill>
                <a:latin typeface="Lato Regular"/>
                <a:cs typeface="Lato Regular"/>
              </a:rPr>
              <a:t>Lorna Filotei - Supervisor, Provider Relations</a:t>
            </a:r>
          </a:p>
        </p:txBody>
      </p:sp>
    </p:spTree>
    <p:extLst>
      <p:ext uri="{BB962C8B-B14F-4D97-AF65-F5344CB8AC3E}">
        <p14:creationId xmlns:p14="http://schemas.microsoft.com/office/powerpoint/2010/main" val="378660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2401294" y="1477740"/>
            <a:ext cx="6394836" cy="3484268"/>
          </a:xfrm>
        </p:spPr>
        <p:txBody>
          <a:bodyPr>
            <a:noAutofit/>
          </a:bodyPr>
          <a:lstStyle/>
          <a:p>
            <a:pPr marL="491490" lvl="1" indent="0" algn="ctr">
              <a:lnSpc>
                <a:spcPct val="100000"/>
              </a:lnSpc>
              <a:spcBef>
                <a:spcPts val="0"/>
              </a:spcBef>
              <a:buSzPct val="120000"/>
              <a:buNone/>
            </a:pPr>
            <a:r>
              <a:rPr lang="en-US" sz="1800" dirty="0" smtClean="0">
                <a:hlinkClick r:id="rId3"/>
              </a:rPr>
              <a:t>ohsuhealthprvrelations@ohsu.edu</a:t>
            </a:r>
            <a:endParaRPr lang="en-US" sz="2400" dirty="0" smtClean="0">
              <a:latin typeface="Lato Regular" panose="020F0502020204030203" pitchFamily="34" charset="0"/>
              <a:ea typeface="Lato Regular" panose="020F0502020204030203" pitchFamily="34" charset="0"/>
              <a:cs typeface="Lato Regular" panose="020F0502020204030203" pitchFamily="34" charset="0"/>
            </a:endParaRPr>
          </a:p>
          <a:p>
            <a:pPr marL="491490" lvl="1" indent="0" algn="ctr">
              <a:lnSpc>
                <a:spcPct val="100000"/>
              </a:lnSpc>
              <a:spcBef>
                <a:spcPts val="0"/>
              </a:spcBef>
              <a:buSzPct val="120000"/>
              <a:buNone/>
            </a:pPr>
            <a:r>
              <a:rPr lang="en-US" sz="1800" dirty="0" smtClean="0">
                <a:latin typeface="Lato Regular" panose="020F0502020204030203" pitchFamily="34" charset="0"/>
                <a:ea typeface="Lato Regular" panose="020F0502020204030203" pitchFamily="34" charset="0"/>
                <a:cs typeface="Lato Regular" panose="020F0502020204030203" pitchFamily="34" charset="0"/>
              </a:rPr>
              <a:t>Phone</a:t>
            </a:r>
            <a:r>
              <a:rPr lang="en-US" sz="1800" dirty="0">
                <a:latin typeface="Lato Regular" panose="020F0502020204030203" pitchFamily="34" charset="0"/>
                <a:ea typeface="Lato Regular" panose="020F0502020204030203" pitchFamily="34" charset="0"/>
                <a:cs typeface="Lato Regular" panose="020F0502020204030203" pitchFamily="34" charset="0"/>
              </a:rPr>
              <a:t>:  </a:t>
            </a:r>
            <a:r>
              <a:rPr lang="en-US" sz="1800" dirty="0" smtClean="0">
                <a:latin typeface="Lato Regular" panose="020F0502020204030203" pitchFamily="34" charset="0"/>
                <a:ea typeface="Lato Regular" panose="020F0502020204030203" pitchFamily="34" charset="0"/>
                <a:cs typeface="Lato Regular" panose="020F0502020204030203" pitchFamily="34" charset="0"/>
              </a:rPr>
              <a:t>503.418-7750 (new)</a:t>
            </a:r>
          </a:p>
          <a:p>
            <a:pPr marL="491490" lvl="1" indent="0" algn="ctr">
              <a:lnSpc>
                <a:spcPct val="100000"/>
              </a:lnSpc>
              <a:spcBef>
                <a:spcPts val="0"/>
              </a:spcBef>
              <a:buSzPct val="120000"/>
              <a:buNone/>
            </a:pPr>
            <a:r>
              <a:rPr lang="en-US" sz="1800" dirty="0" smtClean="0">
                <a:latin typeface="Lato Regular" panose="020F0502020204030203" pitchFamily="34" charset="0"/>
                <a:ea typeface="Lato Regular" panose="020F0502020204030203" pitchFamily="34" charset="0"/>
                <a:cs typeface="Lato Regular" panose="020F0502020204030203" pitchFamily="34" charset="0"/>
              </a:rPr>
              <a:t>Option </a:t>
            </a:r>
            <a:r>
              <a:rPr lang="en-US" sz="1800" dirty="0">
                <a:latin typeface="Lato Regular" panose="020F0502020204030203" pitchFamily="34" charset="0"/>
                <a:ea typeface="Lato Regular" panose="020F0502020204030203" pitchFamily="34" charset="0"/>
                <a:cs typeface="Lato Regular" panose="020F0502020204030203" pitchFamily="34" charset="0"/>
              </a:rPr>
              <a:t>1 – </a:t>
            </a:r>
            <a:r>
              <a:rPr lang="en-US" sz="1800" dirty="0" smtClean="0">
                <a:latin typeface="Lato Regular" panose="020F0502020204030203" pitchFamily="34" charset="0"/>
                <a:ea typeface="Lato Regular" panose="020F0502020204030203" pitchFamily="34" charset="0"/>
                <a:cs typeface="Lato Regular" panose="020F0502020204030203" pitchFamily="34" charset="0"/>
              </a:rPr>
              <a:t>Kari (eastside); </a:t>
            </a:r>
            <a:r>
              <a:rPr lang="en-US" sz="1800" dirty="0">
                <a:latin typeface="Lato Regular" panose="020F0502020204030203" pitchFamily="34" charset="0"/>
                <a:ea typeface="Lato Regular" panose="020F0502020204030203" pitchFamily="34" charset="0"/>
                <a:cs typeface="Lato Regular" panose="020F0502020204030203" pitchFamily="34" charset="0"/>
              </a:rPr>
              <a:t>Option 2 – </a:t>
            </a:r>
            <a:r>
              <a:rPr lang="en-US" sz="1800" dirty="0" smtClean="0">
                <a:latin typeface="Lato Regular" panose="020F0502020204030203" pitchFamily="34" charset="0"/>
                <a:ea typeface="Lato Regular" panose="020F0502020204030203" pitchFamily="34" charset="0"/>
                <a:cs typeface="Lato Regular" panose="020F0502020204030203" pitchFamily="34" charset="0"/>
              </a:rPr>
              <a:t>Amanda (</a:t>
            </a:r>
            <a:r>
              <a:rPr lang="en-US" sz="1800" dirty="0" err="1" smtClean="0">
                <a:latin typeface="Lato Regular" panose="020F0502020204030203" pitchFamily="34" charset="0"/>
                <a:ea typeface="Lato Regular" panose="020F0502020204030203" pitchFamily="34" charset="0"/>
                <a:cs typeface="Lato Regular" panose="020F0502020204030203" pitchFamily="34" charset="0"/>
              </a:rPr>
              <a:t>westside</a:t>
            </a:r>
            <a:r>
              <a:rPr lang="en-US" sz="1800" dirty="0" smtClean="0">
                <a:latin typeface="Lato Regular" panose="020F0502020204030203" pitchFamily="34" charset="0"/>
                <a:ea typeface="Lato Regular" panose="020F0502020204030203" pitchFamily="34" charset="0"/>
                <a:cs typeface="Lato Regular" panose="020F0502020204030203" pitchFamily="34" charset="0"/>
              </a:rPr>
              <a:t>)</a:t>
            </a:r>
            <a:endParaRPr lang="en-US" sz="1800" dirty="0">
              <a:latin typeface="Lato Regular" panose="020F0502020204030203" pitchFamily="34" charset="0"/>
              <a:ea typeface="Lato Regular" panose="020F0502020204030203" pitchFamily="34" charset="0"/>
              <a:cs typeface="Lato Regular" panose="020F0502020204030203" pitchFamily="34" charset="0"/>
            </a:endParaRPr>
          </a:p>
          <a:p>
            <a:pPr marL="491490" lvl="1" indent="0">
              <a:lnSpc>
                <a:spcPct val="100000"/>
              </a:lnSpc>
              <a:spcBef>
                <a:spcPts val="0"/>
              </a:spcBef>
              <a:buSzPct val="120000"/>
              <a:buNone/>
            </a:pPr>
            <a:endParaRPr lang="en-US" sz="1800" dirty="0" smtClean="0">
              <a:latin typeface="Lato Regular" panose="020F0502020204030203" pitchFamily="34" charset="0"/>
              <a:ea typeface="Lato Regular" panose="020F0502020204030203" pitchFamily="34" charset="0"/>
              <a:cs typeface="Lato Regular" panose="020F0502020204030203" pitchFamily="34" charset="0"/>
            </a:endParaRPr>
          </a:p>
          <a:p>
            <a:pPr marL="491490" lvl="1" indent="0">
              <a:lnSpc>
                <a:spcPct val="100000"/>
              </a:lnSpc>
              <a:spcBef>
                <a:spcPts val="0"/>
              </a:spcBef>
              <a:buSzPct val="120000"/>
              <a:buNone/>
            </a:pPr>
            <a:r>
              <a:rPr lang="en-US" sz="1800" dirty="0" smtClean="0">
                <a:latin typeface="Lato Regular" panose="020F0502020204030203" pitchFamily="34" charset="0"/>
                <a:ea typeface="Lato Regular" panose="020F0502020204030203" pitchFamily="34" charset="0"/>
                <a:cs typeface="Lato Regular" panose="020F0502020204030203" pitchFamily="34" charset="0"/>
              </a:rPr>
              <a:t>Available for:</a:t>
            </a:r>
          </a:p>
          <a:p>
            <a:pPr marL="777240" lvl="1">
              <a:lnSpc>
                <a:spcPct val="100000"/>
              </a:lnSpc>
              <a:spcBef>
                <a:spcPts val="0"/>
              </a:spcBef>
              <a:buSzPct val="120000"/>
              <a:buFont typeface="Arial" panose="020B0604020202020204" pitchFamily="34" charset="0"/>
              <a:buChar char="•"/>
            </a:pPr>
            <a:r>
              <a:rPr lang="en-US" sz="1800" dirty="0" smtClean="0">
                <a:latin typeface="Lato Regular" panose="020F0502020204030203" pitchFamily="34" charset="0"/>
                <a:ea typeface="Lato Regular" panose="020F0502020204030203" pitchFamily="34" charset="0"/>
                <a:cs typeface="Lato Regular" panose="020F0502020204030203" pitchFamily="34" charset="0"/>
              </a:rPr>
              <a:t>Contract Questions</a:t>
            </a:r>
          </a:p>
          <a:p>
            <a:pPr marL="777240" lvl="1">
              <a:lnSpc>
                <a:spcPct val="100000"/>
              </a:lnSpc>
              <a:spcBef>
                <a:spcPts val="0"/>
              </a:spcBef>
              <a:buSzPct val="120000"/>
              <a:buFont typeface="Arial" panose="020B0604020202020204" pitchFamily="34" charset="0"/>
              <a:buChar char="•"/>
            </a:pPr>
            <a:r>
              <a:rPr lang="en-US" sz="1800" dirty="0" smtClean="0">
                <a:latin typeface="Lato Regular" panose="020F0502020204030203" pitchFamily="34" charset="0"/>
                <a:ea typeface="Lato Regular" panose="020F0502020204030203" pitchFamily="34" charset="0"/>
                <a:cs typeface="Lato Regular" panose="020F0502020204030203" pitchFamily="34" charset="0"/>
              </a:rPr>
              <a:t>Credentialing Questions</a:t>
            </a:r>
          </a:p>
          <a:p>
            <a:pPr marL="777240" lvl="1">
              <a:lnSpc>
                <a:spcPct val="100000"/>
              </a:lnSpc>
              <a:spcBef>
                <a:spcPts val="0"/>
              </a:spcBef>
              <a:buSzPct val="120000"/>
              <a:buFont typeface="Arial" panose="020B0604020202020204" pitchFamily="34" charset="0"/>
              <a:buChar char="•"/>
            </a:pPr>
            <a:r>
              <a:rPr lang="en-US" sz="1800" dirty="0" smtClean="0">
                <a:latin typeface="Lato Regular" panose="020F0502020204030203" pitchFamily="34" charset="0"/>
                <a:ea typeface="Lato Regular" panose="020F0502020204030203" pitchFamily="34" charset="0"/>
                <a:cs typeface="Lato Regular" panose="020F0502020204030203" pitchFamily="34" charset="0"/>
              </a:rPr>
              <a:t>Provider issues</a:t>
            </a:r>
          </a:p>
          <a:p>
            <a:pPr marL="491490" lvl="1" indent="0">
              <a:lnSpc>
                <a:spcPct val="100000"/>
              </a:lnSpc>
              <a:spcBef>
                <a:spcPts val="0"/>
              </a:spcBef>
              <a:buSzPct val="120000"/>
              <a:buNone/>
            </a:pPr>
            <a:endParaRPr lang="en-US" sz="1800" dirty="0">
              <a:latin typeface="Lato Regular" panose="020F0502020204030203" pitchFamily="34" charset="0"/>
              <a:ea typeface="Lato Regular" panose="020F0502020204030203" pitchFamily="34" charset="0"/>
              <a:cs typeface="Lato Regular" panose="020F0502020204030203" pitchFamily="34" charset="0"/>
            </a:endParaRPr>
          </a:p>
          <a:p>
            <a:pPr marL="491490" lvl="1" indent="0">
              <a:lnSpc>
                <a:spcPct val="100000"/>
              </a:lnSpc>
              <a:spcBef>
                <a:spcPts val="0"/>
              </a:spcBef>
              <a:buSzPct val="120000"/>
              <a:buNone/>
            </a:pPr>
            <a:r>
              <a:rPr lang="en-US" sz="1800" dirty="0" smtClean="0">
                <a:latin typeface="Lato Regular" panose="020F0502020204030203" pitchFamily="34" charset="0"/>
                <a:ea typeface="Lato Regular" panose="020F0502020204030203" pitchFamily="34" charset="0"/>
                <a:cs typeface="Lato Regular" panose="020F0502020204030203" pitchFamily="34" charset="0"/>
              </a:rPr>
              <a:t>Welcome Amanda Dunham, new Provider Relations Representative! </a:t>
            </a:r>
          </a:p>
          <a:p>
            <a:pPr marL="491490" lvl="1" indent="0">
              <a:lnSpc>
                <a:spcPct val="100000"/>
              </a:lnSpc>
              <a:spcBef>
                <a:spcPts val="0"/>
              </a:spcBef>
              <a:buSzPct val="120000"/>
              <a:buNone/>
            </a:pPr>
            <a:endParaRPr lang="en-US" sz="2800" dirty="0" smtClean="0">
              <a:latin typeface="Lato Regular" panose="020F0502020204030203" pitchFamily="34" charset="0"/>
              <a:ea typeface="Lato Regular" panose="020F0502020204030203" pitchFamily="34" charset="0"/>
              <a:cs typeface="Lato Regular" panose="020F0502020204030203" pitchFamily="34" charset="0"/>
            </a:endParaRPr>
          </a:p>
          <a:p>
            <a:pPr marL="491490" lvl="1" indent="0">
              <a:lnSpc>
                <a:spcPct val="100000"/>
              </a:lnSpc>
              <a:spcBef>
                <a:spcPts val="0"/>
              </a:spcBef>
              <a:buSzPct val="120000"/>
              <a:buNone/>
            </a:pPr>
            <a:endParaRPr lang="en-US" sz="1800" dirty="0" smtClean="0">
              <a:latin typeface="Lato Regular" panose="020F0502020204030203" pitchFamily="34" charset="0"/>
              <a:ea typeface="Lato Regular" panose="020F0502020204030203" pitchFamily="34" charset="0"/>
              <a:cs typeface="Lato Regular" panose="020F0502020204030203" pitchFamily="34" charset="0"/>
            </a:endParaRPr>
          </a:p>
          <a:p>
            <a:pPr marL="491490" lvl="1" indent="0">
              <a:lnSpc>
                <a:spcPct val="100000"/>
              </a:lnSpc>
              <a:spcBef>
                <a:spcPts val="0"/>
              </a:spcBef>
              <a:buSzPct val="120000"/>
              <a:buNone/>
            </a:pPr>
            <a:r>
              <a:rPr lang="en-US" sz="1800" dirty="0" smtClean="0">
                <a:latin typeface="Lato Regular" panose="020F0502020204030203" pitchFamily="34" charset="0"/>
                <a:ea typeface="Lato Regular" panose="020F0502020204030203" pitchFamily="34" charset="0"/>
                <a:cs typeface="Lato Regular" panose="020F0502020204030203" pitchFamily="34" charset="0"/>
              </a:rPr>
              <a:t>	</a:t>
            </a:r>
            <a:endParaRPr lang="en-US" sz="2800" dirty="0">
              <a:latin typeface="Lato Regular" panose="020F0502020204030203" pitchFamily="34" charset="0"/>
              <a:ea typeface="Lato Regular" panose="020F0502020204030203" pitchFamily="34" charset="0"/>
              <a:cs typeface="Lato Regular" panose="020F0502020204030203" pitchFamily="34" charset="0"/>
            </a:endParaRPr>
          </a:p>
          <a:p>
            <a:pPr marL="491490" lvl="1" indent="0">
              <a:lnSpc>
                <a:spcPct val="100000"/>
              </a:lnSpc>
              <a:spcBef>
                <a:spcPts val="0"/>
              </a:spcBef>
              <a:buSzPct val="120000"/>
              <a:buNone/>
            </a:pPr>
            <a:endParaRPr lang="en-US" sz="28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2" name="Picture Placeholder 1"/>
          <p:cNvSpPr>
            <a:spLocks noGrp="1"/>
          </p:cNvSpPr>
          <p:nvPr>
            <p:ph type="pic" idx="1"/>
          </p:nvPr>
        </p:nvSpPr>
        <p:spPr/>
      </p:sp>
      <p:pic>
        <p:nvPicPr>
          <p:cNvPr id="6" name="Picture Placeholder 6" descr="Image of front of Collaborative Life Sciences Building, two students descending staircase. " title="Collaborative Life Sciences Building imag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1835383" cy="5146296"/>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21F5510-5216-3845-838C-BEB0EAFF0C82}" type="slidenum">
              <a:rPr lang="en-US" sz="1200" smtClean="0">
                <a:solidFill>
                  <a:schemeClr val="bg1"/>
                </a:solidFill>
              </a:rPr>
              <a:t>15</a:t>
            </a:fld>
            <a:endParaRPr lang="en-US" sz="1200" dirty="0">
              <a:solidFill>
                <a:schemeClr val="bg1"/>
              </a:solidFill>
            </a:endParaRPr>
          </a:p>
        </p:txBody>
      </p:sp>
      <p:sp>
        <p:nvSpPr>
          <p:cNvPr id="8" name="Title 2"/>
          <p:cNvSpPr txBox="1">
            <a:spLocks noGrp="1"/>
          </p:cNvSpPr>
          <p:nvPr>
            <p:ph type="title"/>
          </p:nvPr>
        </p:nvSpPr>
        <p:spPr>
          <a:xfrm>
            <a:off x="2292350" y="479425"/>
            <a:ext cx="6297613" cy="565150"/>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4000" b="0" i="0" kern="1200">
                <a:solidFill>
                  <a:schemeClr val="accent3"/>
                </a:solidFill>
                <a:latin typeface="Lato Regular"/>
                <a:ea typeface="+mj-ea"/>
                <a:cs typeface="Lato Regular"/>
              </a:defRPr>
            </a:lvl1pPr>
          </a:lstStyle>
          <a:p>
            <a:pPr algn="ctr"/>
            <a:r>
              <a:rPr lang="en-US" dirty="0" smtClean="0"/>
              <a:t>Provider Relations Contact</a:t>
            </a:r>
            <a:endParaRPr lang="en-US" dirty="0"/>
          </a:p>
        </p:txBody>
      </p:sp>
    </p:spTree>
    <p:extLst>
      <p:ext uri="{BB962C8B-B14F-4D97-AF65-F5344CB8AC3E}">
        <p14:creationId xmlns:p14="http://schemas.microsoft.com/office/powerpoint/2010/main" val="1694572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2401294" y="1477740"/>
            <a:ext cx="6394836" cy="3484268"/>
          </a:xfrm>
        </p:spPr>
        <p:txBody>
          <a:bodyPr>
            <a:noAutofit/>
          </a:bodyPr>
          <a:lstStyle/>
          <a:p>
            <a:pPr marL="91440" indent="0">
              <a:lnSpc>
                <a:spcPct val="100000"/>
              </a:lnSpc>
              <a:spcBef>
                <a:spcPts val="0"/>
              </a:spcBef>
              <a:buSzPct val="120000"/>
              <a:buNone/>
            </a:pPr>
            <a:r>
              <a:rPr lang="en-US" sz="1800" i="1" dirty="0" smtClean="0">
                <a:latin typeface="Lato Regular" panose="020F0502020204030203" pitchFamily="34" charset="0"/>
                <a:ea typeface="Lato Regular" panose="020F0502020204030203" pitchFamily="34" charset="0"/>
                <a:cs typeface="Lato Regular" panose="020F0502020204030203" pitchFamily="34" charset="0"/>
              </a:rPr>
              <a:t>What: </a:t>
            </a:r>
            <a:r>
              <a:rPr lang="en-US" sz="1800" dirty="0" smtClean="0">
                <a:latin typeface="Lato Regular" panose="020F0502020204030203" pitchFamily="34" charset="0"/>
                <a:ea typeface="Lato Regular" panose="020F0502020204030203" pitchFamily="34" charset="0"/>
                <a:cs typeface="Lato Regular" panose="020F0502020204030203" pitchFamily="34" charset="0"/>
              </a:rPr>
              <a:t>Referral and Authorization Refresher Training</a:t>
            </a:r>
          </a:p>
          <a:p>
            <a:pPr marL="91440" indent="0">
              <a:lnSpc>
                <a:spcPct val="100000"/>
              </a:lnSpc>
              <a:spcBef>
                <a:spcPts val="0"/>
              </a:spcBef>
              <a:buSzPct val="120000"/>
              <a:buNone/>
            </a:pPr>
            <a:endParaRPr lang="en-US" sz="1800" dirty="0" smtClean="0">
              <a:latin typeface="Lato Regular" panose="020F0502020204030203" pitchFamily="34" charset="0"/>
              <a:ea typeface="Lato Regular" panose="020F0502020204030203" pitchFamily="34" charset="0"/>
              <a:cs typeface="Lato Regular" panose="020F0502020204030203" pitchFamily="34" charset="0"/>
            </a:endParaRPr>
          </a:p>
          <a:p>
            <a:pPr marL="91440" indent="0">
              <a:lnSpc>
                <a:spcPct val="100000"/>
              </a:lnSpc>
              <a:spcBef>
                <a:spcPts val="0"/>
              </a:spcBef>
              <a:buSzPct val="120000"/>
              <a:buNone/>
            </a:pPr>
            <a:r>
              <a:rPr lang="en-US" sz="1800" i="1" dirty="0" smtClean="0">
                <a:latin typeface="Lato Regular" panose="020F0502020204030203" pitchFamily="34" charset="0"/>
                <a:ea typeface="Lato Regular" panose="020F0502020204030203" pitchFamily="34" charset="0"/>
                <a:cs typeface="Lato Regular" panose="020F0502020204030203" pitchFamily="34" charset="0"/>
              </a:rPr>
              <a:t>Who:  </a:t>
            </a:r>
            <a:r>
              <a:rPr lang="en-US" sz="1800" dirty="0" smtClean="0">
                <a:latin typeface="Lato Regular" panose="020F0502020204030203" pitchFamily="34" charset="0"/>
                <a:ea typeface="Lato Regular" panose="020F0502020204030203" pitchFamily="34" charset="0"/>
                <a:cs typeface="Lato Regular" panose="020F0502020204030203" pitchFamily="34" charset="0"/>
              </a:rPr>
              <a:t>Referral Coordinators (PCP &amp; Specialists)</a:t>
            </a:r>
          </a:p>
          <a:p>
            <a:pPr marL="91440" indent="0">
              <a:lnSpc>
                <a:spcPct val="100000"/>
              </a:lnSpc>
              <a:spcBef>
                <a:spcPts val="0"/>
              </a:spcBef>
              <a:buSzPct val="120000"/>
              <a:buNone/>
            </a:pPr>
            <a:endParaRPr lang="en-US" sz="1800" dirty="0">
              <a:latin typeface="Lato Regular" panose="020F0502020204030203" pitchFamily="34" charset="0"/>
              <a:ea typeface="Lato Regular" panose="020F0502020204030203" pitchFamily="34" charset="0"/>
              <a:cs typeface="Lato Regular" panose="020F0502020204030203" pitchFamily="34" charset="0"/>
            </a:endParaRPr>
          </a:p>
          <a:p>
            <a:pPr marL="91440" indent="0">
              <a:lnSpc>
                <a:spcPct val="100000"/>
              </a:lnSpc>
              <a:spcBef>
                <a:spcPts val="0"/>
              </a:spcBef>
              <a:buSzPct val="120000"/>
              <a:buNone/>
            </a:pPr>
            <a:r>
              <a:rPr lang="en-US" sz="1800" i="1" dirty="0" smtClean="0">
                <a:latin typeface="Lato Regular" panose="020F0502020204030203" pitchFamily="34" charset="0"/>
                <a:ea typeface="Lato Regular" panose="020F0502020204030203" pitchFamily="34" charset="0"/>
                <a:cs typeface="Lato Regular" panose="020F0502020204030203" pitchFamily="34" charset="0"/>
              </a:rPr>
              <a:t>When:  </a:t>
            </a:r>
            <a:r>
              <a:rPr lang="en-US" sz="1800" dirty="0" smtClean="0">
                <a:latin typeface="Lato Regular" panose="020F0502020204030203" pitchFamily="34" charset="0"/>
                <a:ea typeface="Lato Regular" panose="020F0502020204030203" pitchFamily="34" charset="0"/>
                <a:cs typeface="Lato Regular" panose="020F0502020204030203" pitchFamily="34" charset="0"/>
              </a:rPr>
              <a:t>January </a:t>
            </a:r>
            <a:r>
              <a:rPr lang="en-US" sz="1800" dirty="0">
                <a:latin typeface="Lato Regular" panose="020F0502020204030203" pitchFamily="34" charset="0"/>
                <a:ea typeface="Lato Regular" panose="020F0502020204030203" pitchFamily="34" charset="0"/>
                <a:cs typeface="Lato Regular" panose="020F0502020204030203" pitchFamily="34" charset="0"/>
              </a:rPr>
              <a:t>20, </a:t>
            </a:r>
            <a:r>
              <a:rPr lang="en-US" sz="1800" dirty="0" smtClean="0">
                <a:latin typeface="Lato Regular" panose="020F0502020204030203" pitchFamily="34" charset="0"/>
                <a:ea typeface="Lato Regular" panose="020F0502020204030203" pitchFamily="34" charset="0"/>
                <a:cs typeface="Lato Regular" panose="020F0502020204030203" pitchFamily="34" charset="0"/>
              </a:rPr>
              <a:t>2021, </a:t>
            </a:r>
            <a:r>
              <a:rPr lang="en-US" sz="1800" dirty="0">
                <a:latin typeface="Lato Regular" panose="020F0502020204030203" pitchFamily="34" charset="0"/>
                <a:ea typeface="Lato Regular" panose="020F0502020204030203" pitchFamily="34" charset="0"/>
                <a:cs typeface="Lato Regular" panose="020F0502020204030203" pitchFamily="34" charset="0"/>
              </a:rPr>
              <a:t>9 -10 </a:t>
            </a:r>
            <a:r>
              <a:rPr lang="en-US" sz="1800" dirty="0" smtClean="0">
                <a:latin typeface="Lato Regular" panose="020F0502020204030203" pitchFamily="34" charset="0"/>
                <a:ea typeface="Lato Regular" panose="020F0502020204030203" pitchFamily="34" charset="0"/>
                <a:cs typeface="Lato Regular" panose="020F0502020204030203" pitchFamily="34" charset="0"/>
              </a:rPr>
              <a:t>am</a:t>
            </a:r>
          </a:p>
          <a:p>
            <a:pPr marL="91440" indent="0">
              <a:lnSpc>
                <a:spcPct val="100000"/>
              </a:lnSpc>
              <a:spcBef>
                <a:spcPts val="0"/>
              </a:spcBef>
              <a:buSzPct val="120000"/>
              <a:buNone/>
            </a:pPr>
            <a:endParaRPr lang="en-US" sz="1800" dirty="0">
              <a:latin typeface="Lato Regular" panose="020F0502020204030203" pitchFamily="34" charset="0"/>
              <a:ea typeface="Lato Regular" panose="020F0502020204030203" pitchFamily="34" charset="0"/>
              <a:cs typeface="Lato Regular" panose="020F0502020204030203" pitchFamily="34" charset="0"/>
            </a:endParaRPr>
          </a:p>
          <a:p>
            <a:pPr marL="91440" indent="0">
              <a:lnSpc>
                <a:spcPct val="100000"/>
              </a:lnSpc>
              <a:spcBef>
                <a:spcPts val="0"/>
              </a:spcBef>
              <a:buSzPct val="120000"/>
              <a:buNone/>
            </a:pPr>
            <a:r>
              <a:rPr lang="en-US" sz="1800" i="1" dirty="0" smtClean="0">
                <a:latin typeface="Lato Regular" panose="020F0502020204030203" pitchFamily="34" charset="0"/>
                <a:ea typeface="Lato Regular" panose="020F0502020204030203" pitchFamily="34" charset="0"/>
                <a:cs typeface="Lato Regular" panose="020F0502020204030203" pitchFamily="34" charset="0"/>
              </a:rPr>
              <a:t>Presenter</a:t>
            </a:r>
            <a:r>
              <a:rPr lang="en-US" sz="1800" i="1" dirty="0">
                <a:latin typeface="Lato Regular" panose="020F0502020204030203" pitchFamily="34" charset="0"/>
                <a:ea typeface="Lato Regular" panose="020F0502020204030203" pitchFamily="34" charset="0"/>
                <a:cs typeface="Lato Regular" panose="020F0502020204030203" pitchFamily="34" charset="0"/>
              </a:rPr>
              <a:t>: </a:t>
            </a:r>
            <a:r>
              <a:rPr lang="en-US" sz="1800" i="1" dirty="0" smtClean="0">
                <a:latin typeface="Lato Regular" panose="020F0502020204030203" pitchFamily="34" charset="0"/>
                <a:ea typeface="Lato Regular" panose="020F0502020204030203" pitchFamily="34" charset="0"/>
                <a:cs typeface="Lato Regular" panose="020F0502020204030203" pitchFamily="34" charset="0"/>
              </a:rPr>
              <a:t> </a:t>
            </a:r>
            <a:r>
              <a:rPr lang="en-US" sz="1800" dirty="0" smtClean="0">
                <a:latin typeface="Lato Regular" panose="020F0502020204030203" pitchFamily="34" charset="0"/>
                <a:ea typeface="Lato Regular" panose="020F0502020204030203" pitchFamily="34" charset="0"/>
                <a:cs typeface="Lato Regular" panose="020F0502020204030203" pitchFamily="34" charset="0"/>
              </a:rPr>
              <a:t>Johnathan </a:t>
            </a:r>
            <a:r>
              <a:rPr lang="en-US" sz="1800" dirty="0">
                <a:latin typeface="Lato Regular" panose="020F0502020204030203" pitchFamily="34" charset="0"/>
                <a:ea typeface="Lato Regular" panose="020F0502020204030203" pitchFamily="34" charset="0"/>
                <a:cs typeface="Lato Regular" panose="020F0502020204030203" pitchFamily="34" charset="0"/>
              </a:rPr>
              <a:t>Ladd, Provider </a:t>
            </a:r>
            <a:r>
              <a:rPr lang="en-US" sz="1800" dirty="0" smtClean="0">
                <a:latin typeface="Lato Regular" panose="020F0502020204030203" pitchFamily="34" charset="0"/>
                <a:ea typeface="Lato Regular" panose="020F0502020204030203" pitchFamily="34" charset="0"/>
                <a:cs typeface="Lato Regular" panose="020F0502020204030203" pitchFamily="34" charset="0"/>
              </a:rPr>
              <a:t>Relations</a:t>
            </a:r>
          </a:p>
          <a:p>
            <a:pPr marL="91440" indent="0">
              <a:lnSpc>
                <a:spcPct val="100000"/>
              </a:lnSpc>
              <a:spcBef>
                <a:spcPts val="0"/>
              </a:spcBef>
              <a:buSzPct val="120000"/>
              <a:buNone/>
            </a:pPr>
            <a:endParaRPr lang="en-US" sz="1800" dirty="0">
              <a:latin typeface="Lato Regular" panose="020F0502020204030203" pitchFamily="34" charset="0"/>
              <a:ea typeface="Lato Regular" panose="020F0502020204030203" pitchFamily="34" charset="0"/>
              <a:cs typeface="Lato Regular" panose="020F0502020204030203" pitchFamily="34" charset="0"/>
            </a:endParaRPr>
          </a:p>
          <a:p>
            <a:pPr marL="91440" indent="0" algn="ctr">
              <a:lnSpc>
                <a:spcPct val="100000"/>
              </a:lnSpc>
              <a:spcBef>
                <a:spcPts val="0"/>
              </a:spcBef>
              <a:buSzPct val="120000"/>
              <a:buNone/>
            </a:pPr>
            <a:r>
              <a:rPr lang="en-US" sz="1800" dirty="0" smtClean="0">
                <a:latin typeface="Lato Regular" panose="020F0502020204030203" pitchFamily="34" charset="0"/>
                <a:ea typeface="Lato Regular" panose="020F0502020204030203" pitchFamily="34" charset="0"/>
                <a:cs typeface="Lato Regular" panose="020F0502020204030203" pitchFamily="34" charset="0"/>
              </a:rPr>
              <a:t>WebEx evite will be sent soon!</a:t>
            </a:r>
            <a:endParaRPr lang="en-US" sz="1800" dirty="0">
              <a:latin typeface="Lato Regular" panose="020F0502020204030203" pitchFamily="34" charset="0"/>
              <a:ea typeface="Lato Regular" panose="020F0502020204030203" pitchFamily="34" charset="0"/>
              <a:cs typeface="Lato Regular" panose="020F0502020204030203" pitchFamily="34" charset="0"/>
            </a:endParaRPr>
          </a:p>
          <a:p>
            <a:pPr marL="491490" lvl="1" indent="0">
              <a:lnSpc>
                <a:spcPct val="100000"/>
              </a:lnSpc>
              <a:spcBef>
                <a:spcPts val="0"/>
              </a:spcBef>
              <a:buSzPct val="120000"/>
              <a:buNone/>
            </a:pPr>
            <a:endParaRPr lang="en-US" sz="2800" dirty="0">
              <a:latin typeface="Lato Regular" panose="020F0502020204030203" pitchFamily="34" charset="0"/>
              <a:ea typeface="Lato Regular" panose="020F0502020204030203" pitchFamily="34" charset="0"/>
              <a:cs typeface="Lato Regular" panose="020F0502020204030203" pitchFamily="34" charset="0"/>
            </a:endParaRPr>
          </a:p>
          <a:p>
            <a:pPr marL="491490" lvl="1" indent="0">
              <a:lnSpc>
                <a:spcPct val="100000"/>
              </a:lnSpc>
              <a:spcBef>
                <a:spcPts val="0"/>
              </a:spcBef>
              <a:buSzPct val="120000"/>
              <a:buNone/>
            </a:pPr>
            <a:endParaRPr lang="en-US" sz="2800" dirty="0">
              <a:latin typeface="Lato Regular" panose="020F0502020204030203" pitchFamily="34" charset="0"/>
              <a:ea typeface="Lato Regular" panose="020F0502020204030203" pitchFamily="34" charset="0"/>
              <a:cs typeface="Lato Regular" panose="020F0502020204030203" pitchFamily="34" charset="0"/>
            </a:endParaRPr>
          </a:p>
          <a:p>
            <a:pPr marL="491490" lvl="1" indent="0">
              <a:lnSpc>
                <a:spcPct val="100000"/>
              </a:lnSpc>
              <a:spcBef>
                <a:spcPts val="0"/>
              </a:spcBef>
              <a:buSzPct val="120000"/>
              <a:buNone/>
            </a:pPr>
            <a:endParaRPr lang="en-US" sz="2800"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2" name="Picture Placeholder 1"/>
          <p:cNvSpPr>
            <a:spLocks noGrp="1"/>
          </p:cNvSpPr>
          <p:nvPr>
            <p:ph type="pic" idx="1"/>
          </p:nvPr>
        </p:nvSpPr>
        <p:spPr/>
      </p:sp>
      <p:pic>
        <p:nvPicPr>
          <p:cNvPr id="6" name="Picture Placeholder 6" descr="Image of front of Collaborative Life Sciences Building, two students descending staircase. " title="Collaborative Life Sciences Building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835383" cy="5146296"/>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21F5510-5216-3845-838C-BEB0EAFF0C82}" type="slidenum">
              <a:rPr lang="en-US" sz="1200" smtClean="0">
                <a:solidFill>
                  <a:schemeClr val="bg1"/>
                </a:solidFill>
              </a:rPr>
              <a:t>16</a:t>
            </a:fld>
            <a:endParaRPr lang="en-US" sz="1200" dirty="0">
              <a:solidFill>
                <a:schemeClr val="bg1"/>
              </a:solidFill>
            </a:endParaRPr>
          </a:p>
        </p:txBody>
      </p:sp>
      <p:sp>
        <p:nvSpPr>
          <p:cNvPr id="8" name="Title 2"/>
          <p:cNvSpPr txBox="1">
            <a:spLocks noGrp="1"/>
          </p:cNvSpPr>
          <p:nvPr>
            <p:ph type="title"/>
          </p:nvPr>
        </p:nvSpPr>
        <p:spPr>
          <a:xfrm>
            <a:off x="2152186" y="479425"/>
            <a:ext cx="6643944" cy="5651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a:solidFill>
                  <a:schemeClr val="accent3"/>
                </a:solidFill>
                <a:latin typeface="Lato Regular"/>
                <a:ea typeface="+mj-ea"/>
                <a:cs typeface="Lato Regular"/>
              </a:defRPr>
            </a:lvl1pPr>
          </a:lstStyle>
          <a:p>
            <a:pPr algn="ctr"/>
            <a:r>
              <a:rPr lang="en-US" sz="3600" dirty="0" smtClean="0"/>
              <a:t>IDS Ref/</a:t>
            </a:r>
            <a:r>
              <a:rPr lang="en-US" sz="3600" dirty="0" err="1" smtClean="0"/>
              <a:t>AuthTraining</a:t>
            </a:r>
            <a:r>
              <a:rPr lang="en-US" sz="3600" dirty="0" smtClean="0"/>
              <a:t> 2021</a:t>
            </a:r>
            <a:endParaRPr lang="en-US" sz="3600" dirty="0"/>
          </a:p>
        </p:txBody>
      </p:sp>
    </p:spTree>
    <p:extLst>
      <p:ext uri="{BB962C8B-B14F-4D97-AF65-F5344CB8AC3E}">
        <p14:creationId xmlns:p14="http://schemas.microsoft.com/office/powerpoint/2010/main" val="3929069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5917" y="449888"/>
            <a:ext cx="6674453" cy="564396"/>
          </a:xfrm>
        </p:spPr>
        <p:txBody>
          <a:bodyPr/>
          <a:lstStyle/>
          <a:p>
            <a:pPr algn="ctr"/>
            <a:r>
              <a:rPr lang="en-US" dirty="0" smtClean="0"/>
              <a:t>IDS Telephone Audits - PCPs</a:t>
            </a:r>
            <a:endParaRPr lang="en-US" dirty="0"/>
          </a:p>
        </p:txBody>
      </p:sp>
      <p:sp>
        <p:nvSpPr>
          <p:cNvPr id="4" name="Content Placeholder 3"/>
          <p:cNvSpPr>
            <a:spLocks noGrp="1"/>
          </p:cNvSpPr>
          <p:nvPr>
            <p:ph idx="10"/>
          </p:nvPr>
        </p:nvSpPr>
        <p:spPr>
          <a:xfrm>
            <a:off x="2560320" y="1311965"/>
            <a:ext cx="5760720" cy="3419061"/>
          </a:xfrm>
        </p:spPr>
        <p:txBody>
          <a:bodyPr>
            <a:noAutofit/>
          </a:bodyPr>
          <a:lstStyle/>
          <a:p>
            <a:pPr marL="91440" indent="0">
              <a:lnSpc>
                <a:spcPct val="100000"/>
              </a:lnSpc>
              <a:spcBef>
                <a:spcPts val="0"/>
              </a:spcBef>
              <a:buSzPct val="120000"/>
              <a:buNone/>
            </a:pPr>
            <a:r>
              <a:rPr lang="en-US" sz="1600" dirty="0">
                <a:latin typeface="Lato Regular" panose="020F0502020204030203" pitchFamily="34" charset="0"/>
                <a:ea typeface="Lato Regular" panose="020F0502020204030203" pitchFamily="34" charset="0"/>
                <a:cs typeface="Lato Regular" panose="020F0502020204030203" pitchFamily="34" charset="0"/>
              </a:rPr>
              <a:t>Purpose:  </a:t>
            </a:r>
          </a:p>
          <a:p>
            <a:pPr marL="377190" indent="-285750">
              <a:lnSpc>
                <a:spcPct val="100000"/>
              </a:lnSpc>
              <a:spcBef>
                <a:spcPts val="0"/>
              </a:spcBef>
              <a:buSzPct val="120000"/>
            </a:pPr>
            <a:r>
              <a:rPr lang="en-US" sz="1600" dirty="0">
                <a:latin typeface="Lato Regular" panose="020F0502020204030203" pitchFamily="34" charset="0"/>
                <a:ea typeface="Lato Regular" panose="020F0502020204030203" pitchFamily="34" charset="0"/>
                <a:cs typeface="Lato Regular" panose="020F0502020204030203" pitchFamily="34" charset="0"/>
              </a:rPr>
              <a:t>Ensure clinic compliance with OHSU Health IDS contract </a:t>
            </a:r>
          </a:p>
          <a:p>
            <a:pPr marL="377190" indent="-285750">
              <a:lnSpc>
                <a:spcPct val="100000"/>
              </a:lnSpc>
              <a:spcBef>
                <a:spcPts val="0"/>
              </a:spcBef>
              <a:buSzPct val="120000"/>
            </a:pPr>
            <a:r>
              <a:rPr lang="en-US" sz="1600" dirty="0" smtClean="0">
                <a:latin typeface="Lato Regular" panose="020F0502020204030203" pitchFamily="34" charset="0"/>
                <a:ea typeface="Lato Regular" panose="020F0502020204030203" pitchFamily="34" charset="0"/>
                <a:cs typeface="Lato Regular" panose="020F0502020204030203" pitchFamily="34" charset="0"/>
              </a:rPr>
              <a:t>Meet contractual obligation with Health </a:t>
            </a:r>
            <a:r>
              <a:rPr lang="en-US" sz="1600" dirty="0">
                <a:latin typeface="Lato Regular" panose="020F0502020204030203" pitchFamily="34" charset="0"/>
                <a:ea typeface="Lato Regular" panose="020F0502020204030203" pitchFamily="34" charset="0"/>
                <a:cs typeface="Lato Regular" panose="020F0502020204030203" pitchFamily="34" charset="0"/>
              </a:rPr>
              <a:t>Share of </a:t>
            </a:r>
            <a:r>
              <a:rPr lang="en-US" sz="1600" dirty="0" smtClean="0">
                <a:latin typeface="Lato Regular" panose="020F0502020204030203" pitchFamily="34" charset="0"/>
                <a:ea typeface="Lato Regular" panose="020F0502020204030203" pitchFamily="34" charset="0"/>
                <a:cs typeface="Lato Regular" panose="020F0502020204030203" pitchFamily="34" charset="0"/>
              </a:rPr>
              <a:t>Oregon</a:t>
            </a:r>
            <a:endParaRPr lang="en-US" sz="1600" dirty="0">
              <a:latin typeface="Lato Regular" panose="020F0502020204030203" pitchFamily="34" charset="0"/>
              <a:ea typeface="Lato Regular" panose="020F0502020204030203" pitchFamily="34" charset="0"/>
              <a:cs typeface="Lato Regular" panose="020F0502020204030203" pitchFamily="34" charset="0"/>
            </a:endParaRPr>
          </a:p>
          <a:p>
            <a:pPr marL="91440" indent="0">
              <a:lnSpc>
                <a:spcPct val="100000"/>
              </a:lnSpc>
              <a:spcBef>
                <a:spcPts val="0"/>
              </a:spcBef>
              <a:buSzPct val="120000"/>
              <a:buNone/>
            </a:pPr>
            <a:endParaRPr lang="en-US" sz="1600" dirty="0">
              <a:latin typeface="Lato Regular" panose="020F0502020204030203" pitchFamily="34" charset="0"/>
              <a:ea typeface="Lato Regular" panose="020F0502020204030203" pitchFamily="34" charset="0"/>
              <a:cs typeface="Lato Regular" panose="020F0502020204030203" pitchFamily="34" charset="0"/>
            </a:endParaRPr>
          </a:p>
          <a:p>
            <a:pPr marL="91440" indent="0">
              <a:lnSpc>
                <a:spcPct val="100000"/>
              </a:lnSpc>
              <a:spcBef>
                <a:spcPts val="0"/>
              </a:spcBef>
              <a:buSzPct val="120000"/>
              <a:buNone/>
            </a:pPr>
            <a:endParaRPr lang="en-US" sz="1600" dirty="0">
              <a:latin typeface="Lato Regular" panose="020F0502020204030203" pitchFamily="34" charset="0"/>
              <a:ea typeface="Lato Regular" panose="020F0502020204030203" pitchFamily="34" charset="0"/>
              <a:cs typeface="Lato Regular" panose="020F0502020204030203" pitchFamily="34" charset="0"/>
            </a:endParaRPr>
          </a:p>
          <a:p>
            <a:pPr marL="91440" indent="0">
              <a:lnSpc>
                <a:spcPct val="100000"/>
              </a:lnSpc>
              <a:spcBef>
                <a:spcPts val="0"/>
              </a:spcBef>
              <a:buSzPct val="120000"/>
              <a:buNone/>
            </a:pPr>
            <a:r>
              <a:rPr lang="en-US" sz="1600" dirty="0" smtClean="0">
                <a:latin typeface="Lato Regular" panose="020F0502020204030203" pitchFamily="34" charset="0"/>
                <a:ea typeface="Lato Regular" panose="020F0502020204030203" pitchFamily="34" charset="0"/>
                <a:cs typeface="Lato Regular" panose="020F0502020204030203" pitchFamily="34" charset="0"/>
              </a:rPr>
              <a:t>Calls </a:t>
            </a:r>
            <a:r>
              <a:rPr lang="en-US" sz="1600" dirty="0">
                <a:latin typeface="Lato Regular" panose="020F0502020204030203" pitchFamily="34" charset="0"/>
                <a:ea typeface="Lato Regular" panose="020F0502020204030203" pitchFamily="34" charset="0"/>
                <a:cs typeface="Lato Regular" panose="020F0502020204030203" pitchFamily="34" charset="0"/>
              </a:rPr>
              <a:t>address three key areas of patient care:</a:t>
            </a:r>
          </a:p>
          <a:p>
            <a:pPr marL="377190" indent="-285750">
              <a:lnSpc>
                <a:spcPct val="100000"/>
              </a:lnSpc>
              <a:spcBef>
                <a:spcPts val="0"/>
              </a:spcBef>
              <a:buSzPct val="120000"/>
            </a:pPr>
            <a:r>
              <a:rPr lang="en-US" sz="1600" dirty="0">
                <a:latin typeface="Lato Regular" panose="020F0502020204030203" pitchFamily="34" charset="0"/>
                <a:ea typeface="Lato Regular" panose="020F0502020204030203" pitchFamily="34" charset="0"/>
                <a:cs typeface="Lato Regular" panose="020F0502020204030203" pitchFamily="34" charset="0"/>
              </a:rPr>
              <a:t>Communication</a:t>
            </a:r>
          </a:p>
          <a:p>
            <a:pPr marL="377190" indent="-285750">
              <a:lnSpc>
                <a:spcPct val="100000"/>
              </a:lnSpc>
              <a:spcBef>
                <a:spcPts val="0"/>
              </a:spcBef>
              <a:buSzPct val="120000"/>
            </a:pPr>
            <a:r>
              <a:rPr lang="en-US" sz="1600" dirty="0">
                <a:latin typeface="Lato Regular" panose="020F0502020204030203" pitchFamily="34" charset="0"/>
                <a:ea typeface="Lato Regular" panose="020F0502020204030203" pitchFamily="34" charset="0"/>
                <a:cs typeface="Lato Regular" panose="020F0502020204030203" pitchFamily="34" charset="0"/>
              </a:rPr>
              <a:t>Special Needs</a:t>
            </a:r>
          </a:p>
          <a:p>
            <a:pPr marL="377190" indent="-285750">
              <a:lnSpc>
                <a:spcPct val="100000"/>
              </a:lnSpc>
              <a:spcBef>
                <a:spcPts val="0"/>
              </a:spcBef>
              <a:buSzPct val="120000"/>
            </a:pPr>
            <a:r>
              <a:rPr lang="en-US" sz="1600" dirty="0">
                <a:latin typeface="Lato Regular" panose="020F0502020204030203" pitchFamily="34" charset="0"/>
                <a:ea typeface="Lato Regular" panose="020F0502020204030203" pitchFamily="34" charset="0"/>
                <a:cs typeface="Lato Regular" panose="020F0502020204030203" pitchFamily="34" charset="0"/>
              </a:rPr>
              <a:t>Cultural Sensitivity and Fairness</a:t>
            </a:r>
          </a:p>
          <a:p>
            <a:pPr marL="91440" indent="0">
              <a:lnSpc>
                <a:spcPct val="100000"/>
              </a:lnSpc>
              <a:spcBef>
                <a:spcPts val="0"/>
              </a:spcBef>
              <a:buSzPct val="120000"/>
              <a:buNone/>
            </a:pPr>
            <a:endParaRPr lang="en-US" sz="1600" dirty="0">
              <a:latin typeface="Lato Regular" panose="020F0502020204030203" pitchFamily="34" charset="0"/>
              <a:ea typeface="Lato Regular" panose="020F0502020204030203" pitchFamily="34" charset="0"/>
              <a:cs typeface="Lato Regular" panose="020F0502020204030203" pitchFamily="34" charset="0"/>
            </a:endParaRPr>
          </a:p>
          <a:p>
            <a:pPr marL="91440" indent="0">
              <a:lnSpc>
                <a:spcPct val="100000"/>
              </a:lnSpc>
              <a:spcBef>
                <a:spcPts val="0"/>
              </a:spcBef>
              <a:buSzPct val="120000"/>
              <a:buNone/>
            </a:pPr>
            <a:r>
              <a:rPr lang="en-US" sz="1600" dirty="0" smtClean="0">
                <a:latin typeface="Lato Regular" panose="020F0502020204030203" pitchFamily="34" charset="0"/>
                <a:ea typeface="Lato Regular" panose="020F0502020204030203" pitchFamily="34" charset="0"/>
                <a:cs typeface="Lato Regular" panose="020F0502020204030203" pitchFamily="34" charset="0"/>
              </a:rPr>
              <a:t>Calls started week </a:t>
            </a:r>
            <a:r>
              <a:rPr lang="en-US" sz="1600" dirty="0">
                <a:latin typeface="Lato Regular" panose="020F0502020204030203" pitchFamily="34" charset="0"/>
                <a:ea typeface="Lato Regular" panose="020F0502020204030203" pitchFamily="34" charset="0"/>
                <a:cs typeface="Lato Regular" panose="020F0502020204030203" pitchFamily="34" charset="0"/>
              </a:rPr>
              <a:t>of Dec 7, </a:t>
            </a:r>
            <a:r>
              <a:rPr lang="en-US" sz="1600" dirty="0" smtClean="0">
                <a:latin typeface="Lato Regular" panose="020F0502020204030203" pitchFamily="34" charset="0"/>
                <a:ea typeface="Lato Regular" panose="020F0502020204030203" pitchFamily="34" charset="0"/>
                <a:cs typeface="Lato Regular" panose="020F0502020204030203" pitchFamily="34" charset="0"/>
              </a:rPr>
              <a:t>2020</a:t>
            </a:r>
          </a:p>
          <a:p>
            <a:pPr marL="91440" indent="0">
              <a:lnSpc>
                <a:spcPct val="100000"/>
              </a:lnSpc>
              <a:spcBef>
                <a:spcPts val="0"/>
              </a:spcBef>
              <a:buSzPct val="120000"/>
              <a:buNone/>
            </a:pPr>
            <a:endParaRPr lang="en-US" sz="1600" dirty="0">
              <a:latin typeface="Lato Regular" panose="020F0502020204030203" pitchFamily="34" charset="0"/>
              <a:ea typeface="Lato Regular" panose="020F0502020204030203" pitchFamily="34" charset="0"/>
              <a:cs typeface="Lato Regular" panose="020F0502020204030203" pitchFamily="34" charset="0"/>
            </a:endParaRPr>
          </a:p>
          <a:p>
            <a:pPr marL="91440" indent="0">
              <a:lnSpc>
                <a:spcPct val="100000"/>
              </a:lnSpc>
              <a:spcBef>
                <a:spcPts val="0"/>
              </a:spcBef>
              <a:buSzPct val="120000"/>
              <a:buNone/>
            </a:pPr>
            <a:r>
              <a:rPr lang="en-US" sz="1600" dirty="0" smtClean="0">
                <a:latin typeface="Lato Regular" panose="020F0502020204030203" pitchFamily="34" charset="0"/>
                <a:ea typeface="Lato Regular" panose="020F0502020204030203" pitchFamily="34" charset="0"/>
                <a:cs typeface="Lato Regular" panose="020F0502020204030203" pitchFamily="34" charset="0"/>
              </a:rPr>
              <a:t>Each PCP clinic </a:t>
            </a:r>
            <a:r>
              <a:rPr lang="en-US" sz="1600" dirty="0">
                <a:latin typeface="Lato Regular" panose="020F0502020204030203" pitchFamily="34" charset="0"/>
                <a:ea typeface="Lato Regular" panose="020F0502020204030203" pitchFamily="34" charset="0"/>
                <a:cs typeface="Lato Regular" panose="020F0502020204030203" pitchFamily="34" charset="0"/>
              </a:rPr>
              <a:t>will be audited a minimum of </a:t>
            </a:r>
            <a:r>
              <a:rPr lang="en-US" sz="1600" dirty="0" smtClean="0">
                <a:latin typeface="Lato Regular" panose="020F0502020204030203" pitchFamily="34" charset="0"/>
                <a:ea typeface="Lato Regular" panose="020F0502020204030203" pitchFamily="34" charset="0"/>
                <a:cs typeface="Lato Regular" panose="020F0502020204030203" pitchFamily="34" charset="0"/>
              </a:rPr>
              <a:t>twice/year</a:t>
            </a:r>
            <a:endParaRPr lang="en-US" sz="1600" dirty="0">
              <a:latin typeface="Lato Regular" panose="020F0502020204030203" pitchFamily="34" charset="0"/>
              <a:ea typeface="Lato Regular" panose="020F0502020204030203" pitchFamily="34" charset="0"/>
              <a:cs typeface="Lato Regular" panose="020F0502020204030203" pitchFamily="34" charset="0"/>
            </a:endParaRPr>
          </a:p>
          <a:p>
            <a:pPr marL="91440" indent="0">
              <a:lnSpc>
                <a:spcPct val="100000"/>
              </a:lnSpc>
              <a:spcBef>
                <a:spcPts val="0"/>
              </a:spcBef>
              <a:buSzPct val="120000"/>
              <a:buNone/>
            </a:pPr>
            <a:endParaRPr lang="en-US" sz="1600" dirty="0">
              <a:latin typeface="Lato Regular" panose="020F0502020204030203" pitchFamily="34" charset="0"/>
              <a:ea typeface="Lato Regular" panose="020F0502020204030203" pitchFamily="34" charset="0"/>
              <a:cs typeface="Lato Regular" panose="020F0502020204030203" pitchFamily="34" charset="0"/>
            </a:endParaRPr>
          </a:p>
          <a:p>
            <a:pPr marL="91440" indent="0">
              <a:lnSpc>
                <a:spcPct val="100000"/>
              </a:lnSpc>
              <a:spcBef>
                <a:spcPts val="0"/>
              </a:spcBef>
              <a:buSzPct val="120000"/>
              <a:buNone/>
            </a:pPr>
            <a:endParaRPr lang="en-US" sz="1600" dirty="0">
              <a:solidFill>
                <a:srgbClr val="364852"/>
              </a:solidFill>
            </a:endParaRPr>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17</a:t>
            </a:fld>
            <a:endParaRPr lang="en-US" sz="1200" dirty="0"/>
          </a:p>
        </p:txBody>
      </p:sp>
    </p:spTree>
    <p:extLst>
      <p:ext uri="{BB962C8B-B14F-4D97-AF65-F5344CB8AC3E}">
        <p14:creationId xmlns:p14="http://schemas.microsoft.com/office/powerpoint/2010/main" val="280039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5392" y="391136"/>
            <a:ext cx="6310396" cy="707459"/>
          </a:xfrm>
        </p:spPr>
        <p:txBody>
          <a:bodyPr/>
          <a:lstStyle/>
          <a:p>
            <a:pPr algn="ctr"/>
            <a:r>
              <a:rPr lang="en-US" dirty="0" smtClean="0"/>
              <a:t>IDS Telephone Audits (</a:t>
            </a:r>
            <a:r>
              <a:rPr lang="en-US" dirty="0"/>
              <a:t>cont.)</a:t>
            </a:r>
          </a:p>
        </p:txBody>
      </p:sp>
      <p:sp>
        <p:nvSpPr>
          <p:cNvPr id="4" name="Content Placeholder 3"/>
          <p:cNvSpPr>
            <a:spLocks noGrp="1"/>
          </p:cNvSpPr>
          <p:nvPr>
            <p:ph idx="10"/>
          </p:nvPr>
        </p:nvSpPr>
        <p:spPr>
          <a:xfrm>
            <a:off x="2554357" y="974034"/>
            <a:ext cx="6110812" cy="4172263"/>
          </a:xfrm>
        </p:spPr>
        <p:txBody>
          <a:bodyPr>
            <a:noAutofit/>
          </a:bodyPr>
          <a:lstStyle/>
          <a:p>
            <a:pPr marL="0" lvl="0" indent="0" defTabSz="914400" eaLnBrk="0" fontAlgn="base" hangingPunct="0">
              <a:lnSpc>
                <a:spcPct val="100000"/>
              </a:lnSpc>
              <a:spcBef>
                <a:spcPct val="0"/>
              </a:spcBef>
              <a:spcAft>
                <a:spcPct val="0"/>
              </a:spcAft>
              <a:buNone/>
            </a:pPr>
            <a:endParaRPr lang="en-US" altLang="en-US" sz="1600" dirty="0">
              <a:solidFill>
                <a:srgbClr val="272727"/>
              </a:solidFill>
              <a:latin typeface="Noto Serif" panose="02020600060500020200" pitchFamily="18" charset="0"/>
              <a:cs typeface="Noto Serif" panose="02020600060500020200" pitchFamily="18" charset="0"/>
            </a:endParaRPr>
          </a:p>
          <a:p>
            <a:pPr marL="0" lvl="0" indent="0" defTabSz="914400" eaLnBrk="0" fontAlgn="base" hangingPunct="0">
              <a:lnSpc>
                <a:spcPct val="100000"/>
              </a:lnSpc>
              <a:spcBef>
                <a:spcPct val="0"/>
              </a:spcBef>
              <a:spcAft>
                <a:spcPct val="0"/>
              </a:spcAft>
              <a:buNone/>
            </a:pPr>
            <a:endParaRPr lang="en-US" altLang="en-US" sz="1600" dirty="0">
              <a:solidFill>
                <a:srgbClr val="272727"/>
              </a:solidFill>
              <a:latin typeface="Noto Serif" panose="02020600060500020200" pitchFamily="18" charset="0"/>
              <a:cs typeface="Noto Serif" panose="02020600060500020200" pitchFamily="18" charset="0"/>
            </a:endParaRPr>
          </a:p>
        </p:txBody>
      </p:sp>
      <p:sp>
        <p:nvSpPr>
          <p:cNvPr id="2" name="Picture Placeholder 1"/>
          <p:cNvSpPr>
            <a:spLocks noGrp="1"/>
          </p:cNvSpPr>
          <p:nvPr>
            <p:ph type="pic" idx="1"/>
          </p:nvPr>
        </p:nvSpPr>
        <p:spPr/>
      </p:sp>
      <p:pic>
        <p:nvPicPr>
          <p:cNvPr id="6" name="Picture Placeholder 6" descr="Image of front of Collaborative Life Sciences Building, two students descending staircase. " title="Collaborative Life Sciences Building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835383" cy="5146296"/>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21F5510-5216-3845-838C-BEB0EAFF0C82}" type="slidenum">
              <a:rPr lang="en-US" sz="1200" smtClean="0">
                <a:solidFill>
                  <a:schemeClr val="bg1"/>
                </a:solidFill>
              </a:rPr>
              <a:t>18</a:t>
            </a:fld>
            <a:endParaRPr lang="en-US" sz="1200" dirty="0">
              <a:solidFill>
                <a:schemeClr val="bg1"/>
              </a:solidFill>
            </a:endParaRPr>
          </a:p>
        </p:txBody>
      </p:sp>
      <p:sp>
        <p:nvSpPr>
          <p:cNvPr id="5" name="Rectangle 2"/>
          <p:cNvSpPr>
            <a:spLocks noChangeArrowheads="1"/>
          </p:cNvSpPr>
          <p:nvPr/>
        </p:nvSpPr>
        <p:spPr bwMode="auto">
          <a:xfrm>
            <a:off x="0" y="66063"/>
            <a:ext cx="120252" cy="325074"/>
          </a:xfrm>
          <a:prstGeom prst="rect">
            <a:avLst/>
          </a:prstGeom>
          <a:solidFill>
            <a:srgbClr val="F6F6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9025" tIns="0" rIns="0" bIns="4761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p:nvPr/>
        </p:nvSpPr>
        <p:spPr>
          <a:xfrm>
            <a:off x="2523738" y="1556088"/>
            <a:ext cx="5268540" cy="2308324"/>
          </a:xfrm>
          <a:prstGeom prst="rect">
            <a:avLst/>
          </a:prstGeom>
        </p:spPr>
        <p:txBody>
          <a:bodyPr wrap="square">
            <a:spAutoFit/>
          </a:bodyPr>
          <a:lstStyle/>
          <a:p>
            <a:r>
              <a:rPr lang="en-US" sz="1600" dirty="0" smtClean="0">
                <a:solidFill>
                  <a:srgbClr val="364852"/>
                </a:solidFill>
                <a:latin typeface="Lato Regular" panose="020F0502020204030203" pitchFamily="34" charset="0"/>
                <a:ea typeface="Lato Regular" panose="020F0502020204030203" pitchFamily="34" charset="0"/>
                <a:cs typeface="Lato Regular" panose="020F0502020204030203" pitchFamily="34" charset="0"/>
              </a:rPr>
              <a:t>Calls are made </a:t>
            </a:r>
            <a:r>
              <a:rPr lang="en-US" sz="16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to </a:t>
            </a:r>
            <a:r>
              <a:rPr lang="en-US" sz="1600" dirty="0">
                <a:latin typeface="Lato Regular" panose="020F0502020204030203" pitchFamily="34" charset="0"/>
                <a:ea typeface="Lato Regular" panose="020F0502020204030203" pitchFamily="34" charset="0"/>
                <a:cs typeface="Lato Regular" panose="020F0502020204030203" pitchFamily="34" charset="0"/>
              </a:rPr>
              <a:t>the</a:t>
            </a:r>
            <a:r>
              <a:rPr lang="en-US" sz="16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 main clinic phone line and </a:t>
            </a:r>
            <a:r>
              <a:rPr lang="en-US" sz="1600" dirty="0" smtClean="0">
                <a:solidFill>
                  <a:srgbClr val="364852"/>
                </a:solidFill>
                <a:latin typeface="Lato Regular" panose="020F0502020204030203" pitchFamily="34" charset="0"/>
                <a:ea typeface="Lato Regular" panose="020F0502020204030203" pitchFamily="34" charset="0"/>
                <a:cs typeface="Lato Regular" panose="020F0502020204030203" pitchFamily="34" charset="0"/>
              </a:rPr>
              <a:t>could </a:t>
            </a:r>
            <a:r>
              <a:rPr lang="en-US" sz="16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be  5-7 minutes in length</a:t>
            </a:r>
          </a:p>
          <a:p>
            <a:endParaRPr lang="en-US" sz="16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endParaRPr>
          </a:p>
          <a:p>
            <a:r>
              <a:rPr lang="en-US" sz="1600" dirty="0" smtClean="0">
                <a:solidFill>
                  <a:srgbClr val="364852"/>
                </a:solidFill>
                <a:latin typeface="Lato Regular" panose="020F0502020204030203" pitchFamily="34" charset="0"/>
                <a:ea typeface="Lato Regular" panose="020F0502020204030203" pitchFamily="34" charset="0"/>
                <a:cs typeface="Lato Regular" panose="020F0502020204030203" pitchFamily="34" charset="0"/>
              </a:rPr>
              <a:t>Results </a:t>
            </a:r>
            <a:r>
              <a:rPr lang="en-US" sz="16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of the call will be shared with the clinic manager.</a:t>
            </a:r>
          </a:p>
          <a:p>
            <a:endParaRPr lang="en-US" sz="16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endParaRPr>
          </a:p>
          <a:p>
            <a:r>
              <a:rPr lang="en-US" sz="16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This is an opportunity for </a:t>
            </a:r>
            <a:r>
              <a:rPr lang="en-US" sz="1600" dirty="0" smtClean="0">
                <a:solidFill>
                  <a:srgbClr val="364852"/>
                </a:solidFill>
                <a:latin typeface="Lato Regular" panose="020F0502020204030203" pitchFamily="34" charset="0"/>
                <a:ea typeface="Lato Regular" panose="020F0502020204030203" pitchFamily="34" charset="0"/>
                <a:cs typeface="Lato Regular" panose="020F0502020204030203" pitchFamily="34" charset="0"/>
              </a:rPr>
              <a:t>to </a:t>
            </a:r>
            <a:r>
              <a:rPr lang="en-US" sz="16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monitor clinic compliance and if noncompliance is found, the audit will show us areas we need to provide additional education.</a:t>
            </a:r>
          </a:p>
          <a:p>
            <a:endParaRPr lang="en-US" sz="16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123635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1985" y="459546"/>
            <a:ext cx="6878480" cy="564396"/>
          </a:xfrm>
        </p:spPr>
        <p:txBody>
          <a:bodyPr/>
          <a:lstStyle/>
          <a:p>
            <a:pPr algn="ctr"/>
            <a:r>
              <a:rPr lang="en-US" dirty="0" smtClean="0"/>
              <a:t>IDS Grievances </a:t>
            </a:r>
            <a:r>
              <a:rPr lang="en-US" dirty="0"/>
              <a:t>Report</a:t>
            </a:r>
          </a:p>
        </p:txBody>
      </p:sp>
      <p:sp>
        <p:nvSpPr>
          <p:cNvPr id="4" name="Content Placeholder 3"/>
          <p:cNvSpPr>
            <a:spLocks noGrp="1"/>
          </p:cNvSpPr>
          <p:nvPr>
            <p:ph idx="10"/>
          </p:nvPr>
        </p:nvSpPr>
        <p:spPr>
          <a:xfrm>
            <a:off x="2345635" y="1307924"/>
            <a:ext cx="6420678" cy="3274941"/>
          </a:xfrm>
        </p:spPr>
        <p:txBody>
          <a:bodyPr>
            <a:noAutofit/>
          </a:bodyPr>
          <a:lstStyle/>
          <a:p>
            <a:pPr marL="91440" indent="0">
              <a:spcAft>
                <a:spcPts val="2000"/>
              </a:spcAft>
              <a:buSzPct val="120000"/>
              <a:buNone/>
            </a:pPr>
            <a:r>
              <a:rPr lang="en-US" sz="1800">
                <a:latin typeface="Lato Regular" panose="020F0502020204030203" pitchFamily="34" charset="0"/>
                <a:ea typeface="Lato Regular" panose="020F0502020204030203" pitchFamily="34" charset="0"/>
                <a:cs typeface="Lato Regular" panose="020F0502020204030203" pitchFamily="34" charset="0"/>
              </a:rPr>
              <a:t>Quarterly Reports capture grievances based on complaints received from OHSU Health Members.</a:t>
            </a:r>
          </a:p>
          <a:p>
            <a:pPr marL="377190" indent="-285750">
              <a:spcAft>
                <a:spcPts val="2000"/>
              </a:spcAft>
              <a:buSzPct val="120000"/>
            </a:pPr>
            <a:r>
              <a:rPr lang="en-US" sz="1800" smtClean="0">
                <a:latin typeface="Lato Regular" panose="020F0502020204030203" pitchFamily="34" charset="0"/>
                <a:ea typeface="Lato Regular" panose="020F0502020204030203" pitchFamily="34" charset="0"/>
                <a:cs typeface="Lato Regular" panose="020F0502020204030203" pitchFamily="34" charset="0"/>
              </a:rPr>
              <a:t>Data </a:t>
            </a:r>
            <a:r>
              <a:rPr lang="en-US" sz="1800" dirty="0">
                <a:latin typeface="Lato Regular" panose="020F0502020204030203" pitchFamily="34" charset="0"/>
                <a:ea typeface="Lato Regular" panose="020F0502020204030203" pitchFamily="34" charset="0"/>
                <a:cs typeface="Lato Regular" panose="020F0502020204030203" pitchFamily="34" charset="0"/>
              </a:rPr>
              <a:t>is used for analysis, identifying trends and taking steps to improve the quality of services.</a:t>
            </a:r>
          </a:p>
          <a:p>
            <a:pPr marL="377190" indent="-285750">
              <a:spcAft>
                <a:spcPts val="2000"/>
              </a:spcAft>
              <a:buSzPct val="120000"/>
            </a:pPr>
            <a:r>
              <a:rPr lang="en-US" sz="1800" dirty="0">
                <a:latin typeface="Lato Regular" panose="020F0502020204030203" pitchFamily="34" charset="0"/>
                <a:ea typeface="Lato Regular" panose="020F0502020204030203" pitchFamily="34" charset="0"/>
                <a:cs typeface="Lato Regular" panose="020F0502020204030203" pitchFamily="34" charset="0"/>
              </a:rPr>
              <a:t>Provides opportunity for process improvement and demonstrate improved outcomes.</a:t>
            </a:r>
          </a:p>
          <a:p>
            <a:pPr marL="377190" indent="-285750">
              <a:spcAft>
                <a:spcPts val="2000"/>
              </a:spcAft>
              <a:buSzPct val="120000"/>
            </a:pPr>
            <a:endParaRPr lang="en-US" sz="1600" dirty="0"/>
          </a:p>
          <a:p>
            <a:pPr marL="91440" indent="0">
              <a:spcAft>
                <a:spcPts val="2000"/>
              </a:spcAft>
              <a:buSzPct val="120000"/>
              <a:buNone/>
            </a:pPr>
            <a:endParaRPr lang="en-US" sz="1600" dirty="0"/>
          </a:p>
          <a:p>
            <a:pPr marL="91440" indent="0">
              <a:spcAft>
                <a:spcPts val="2000"/>
              </a:spcAft>
              <a:buSzPct val="120000"/>
              <a:buNone/>
            </a:pPr>
            <a:endParaRPr lang="en-US" sz="1600" dirty="0"/>
          </a:p>
          <a:p>
            <a:pPr marL="91440" indent="0">
              <a:spcAft>
                <a:spcPts val="2000"/>
              </a:spcAft>
              <a:buSzPct val="120000"/>
              <a:buNone/>
            </a:pPr>
            <a:endParaRPr lang="en-US" sz="1600" dirty="0"/>
          </a:p>
          <a:p>
            <a:pPr marL="91440" indent="0">
              <a:spcAft>
                <a:spcPts val="2000"/>
              </a:spcAft>
              <a:buSzPct val="120000"/>
              <a:buNone/>
            </a:pPr>
            <a:endParaRPr lang="en-US" sz="1600" dirty="0"/>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19</a:t>
            </a:fld>
            <a:endParaRPr lang="en-US" sz="1200" dirty="0"/>
          </a:p>
        </p:txBody>
      </p:sp>
    </p:spTree>
    <p:extLst>
      <p:ext uri="{BB962C8B-B14F-4D97-AF65-F5344CB8AC3E}">
        <p14:creationId xmlns:p14="http://schemas.microsoft.com/office/powerpoint/2010/main" val="2069625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58476" y="128784"/>
            <a:ext cx="6298163" cy="564396"/>
          </a:xfrm>
        </p:spPr>
        <p:txBody>
          <a:bodyPr/>
          <a:lstStyle/>
          <a:p>
            <a:pPr algn="ctr"/>
            <a:r>
              <a:rPr lang="en-US" dirty="0"/>
              <a:t>Agenda</a:t>
            </a:r>
          </a:p>
        </p:txBody>
      </p:sp>
      <p:sp>
        <p:nvSpPr>
          <p:cNvPr id="4" name="Content Placeholder 3"/>
          <p:cNvSpPr>
            <a:spLocks noGrp="1"/>
          </p:cNvSpPr>
          <p:nvPr>
            <p:ph idx="10"/>
          </p:nvPr>
        </p:nvSpPr>
        <p:spPr>
          <a:xfrm>
            <a:off x="2258476" y="898589"/>
            <a:ext cx="6268278" cy="4248978"/>
          </a:xfrm>
        </p:spPr>
        <p:txBody>
          <a:bodyPr>
            <a:noAutofit/>
          </a:bodyPr>
          <a:lstStyle/>
          <a:p>
            <a:pPr>
              <a:spcBef>
                <a:spcPts val="0"/>
              </a:spcBef>
            </a:pPr>
            <a:r>
              <a:rPr lang="en-US" sz="1700" dirty="0">
                <a:latin typeface="Lato Regular" panose="020F0502020204030203" pitchFamily="34" charset="0"/>
              </a:rPr>
              <a:t>2021 Preview - Katrina McPherson, MD and  Dorane Brower, Chief Administrative </a:t>
            </a:r>
            <a:r>
              <a:rPr lang="en-US" sz="1700" dirty="0" smtClean="0">
                <a:latin typeface="Lato Regular" panose="020F0502020204030203" pitchFamily="34" charset="0"/>
              </a:rPr>
              <a:t>Officer</a:t>
            </a:r>
          </a:p>
          <a:p>
            <a:pPr>
              <a:spcBef>
                <a:spcPts val="0"/>
              </a:spcBef>
            </a:pPr>
            <a:r>
              <a:rPr lang="en-US" sz="1700" dirty="0">
                <a:solidFill>
                  <a:srgbClr val="000000"/>
                </a:solidFill>
                <a:latin typeface="Lato Regular" panose="020F0502020204030203" pitchFamily="34" charset="0"/>
              </a:rPr>
              <a:t>Pharmacy Update – Nikki </a:t>
            </a:r>
            <a:r>
              <a:rPr lang="en-US" sz="1700" dirty="0" smtClean="0">
                <a:solidFill>
                  <a:srgbClr val="000000"/>
                </a:solidFill>
                <a:latin typeface="Lato Regular" panose="020F0502020204030203" pitchFamily="34" charset="0"/>
              </a:rPr>
              <a:t>Whaling, </a:t>
            </a:r>
            <a:r>
              <a:rPr lang="en-US" sz="1700" dirty="0" err="1" smtClean="0">
                <a:solidFill>
                  <a:srgbClr val="000000"/>
                </a:solidFill>
                <a:latin typeface="Lato Regular" panose="020F0502020204030203" pitchFamily="34" charset="0"/>
              </a:rPr>
              <a:t>PharmD</a:t>
            </a:r>
            <a:r>
              <a:rPr lang="en-US" sz="1700" dirty="0" smtClean="0">
                <a:solidFill>
                  <a:srgbClr val="000000"/>
                </a:solidFill>
                <a:latin typeface="Lato Regular" panose="020F0502020204030203" pitchFamily="34" charset="0"/>
              </a:rPr>
              <a:t> </a:t>
            </a:r>
            <a:endParaRPr lang="en-US" sz="1700" dirty="0">
              <a:solidFill>
                <a:srgbClr val="000000"/>
              </a:solidFill>
              <a:latin typeface="Lato Regular" panose="020F0502020204030203" pitchFamily="34" charset="0"/>
            </a:endParaRPr>
          </a:p>
          <a:p>
            <a:pPr>
              <a:spcBef>
                <a:spcPts val="0"/>
              </a:spcBef>
            </a:pPr>
            <a:r>
              <a:rPr lang="en-US" sz="1700" dirty="0" smtClean="0">
                <a:solidFill>
                  <a:srgbClr val="000000"/>
                </a:solidFill>
                <a:latin typeface="Lato Regular" panose="020F0502020204030203" pitchFamily="34" charset="0"/>
              </a:rPr>
              <a:t>Provider </a:t>
            </a:r>
            <a:r>
              <a:rPr lang="en-US" sz="1700" dirty="0">
                <a:solidFill>
                  <a:srgbClr val="000000"/>
                </a:solidFill>
                <a:latin typeface="Lato Regular" panose="020F0502020204030203" pitchFamily="34" charset="0"/>
              </a:rPr>
              <a:t>Relations Update – Lorna Filotei</a:t>
            </a:r>
          </a:p>
          <a:p>
            <a:pPr>
              <a:spcBef>
                <a:spcPts val="0"/>
              </a:spcBef>
            </a:pPr>
            <a:r>
              <a:rPr lang="en-US" sz="1700" dirty="0">
                <a:solidFill>
                  <a:srgbClr val="000000"/>
                </a:solidFill>
                <a:latin typeface="Lato Regular" panose="020F0502020204030203" pitchFamily="34" charset="0"/>
              </a:rPr>
              <a:t>Operations Update - Johnathan </a:t>
            </a:r>
            <a:r>
              <a:rPr lang="en-US" sz="1700" dirty="0" smtClean="0">
                <a:solidFill>
                  <a:srgbClr val="000000"/>
                </a:solidFill>
                <a:latin typeface="Lato Regular" panose="020F0502020204030203" pitchFamily="34" charset="0"/>
              </a:rPr>
              <a:t>Ladd</a:t>
            </a:r>
          </a:p>
          <a:p>
            <a:pPr>
              <a:spcBef>
                <a:spcPts val="0"/>
              </a:spcBef>
            </a:pPr>
            <a:r>
              <a:rPr lang="en-US" sz="1700" dirty="0">
                <a:solidFill>
                  <a:srgbClr val="000000"/>
                </a:solidFill>
                <a:latin typeface="Lato Regular" panose="020F0502020204030203" pitchFamily="34" charset="0"/>
              </a:rPr>
              <a:t>HCC Coding – Lynn Stachlowski, CPC, CRC, CPC-I, </a:t>
            </a:r>
            <a:r>
              <a:rPr lang="en-US" sz="1700" dirty="0" smtClean="0">
                <a:solidFill>
                  <a:srgbClr val="000000"/>
                </a:solidFill>
                <a:latin typeface="Lato Regular" panose="020F0502020204030203" pitchFamily="34" charset="0"/>
              </a:rPr>
              <a:t>CPEDC</a:t>
            </a:r>
          </a:p>
          <a:p>
            <a:pPr>
              <a:spcBef>
                <a:spcPts val="0"/>
              </a:spcBef>
            </a:pPr>
            <a:r>
              <a:rPr lang="en-US" sz="1700" dirty="0">
                <a:solidFill>
                  <a:srgbClr val="000000"/>
                </a:solidFill>
                <a:latin typeface="Lato Regular" panose="020F0502020204030203" pitchFamily="34" charset="0"/>
              </a:rPr>
              <a:t>CICP Update – Maggie </a:t>
            </a:r>
            <a:r>
              <a:rPr lang="en-US" sz="1700" dirty="0" smtClean="0">
                <a:solidFill>
                  <a:srgbClr val="000000"/>
                </a:solidFill>
                <a:latin typeface="Lato Regular" panose="020F0502020204030203" pitchFamily="34" charset="0"/>
              </a:rPr>
              <a:t>Klein, RN, MSN, JD</a:t>
            </a:r>
            <a:endParaRPr lang="en-US" sz="1700" dirty="0">
              <a:solidFill>
                <a:srgbClr val="000000"/>
              </a:solidFill>
              <a:latin typeface="Lato Regular" panose="020F0502020204030203" pitchFamily="34" charset="0"/>
            </a:endParaRPr>
          </a:p>
          <a:p>
            <a:pPr>
              <a:spcBef>
                <a:spcPts val="0"/>
              </a:spcBef>
            </a:pPr>
            <a:r>
              <a:rPr lang="en-US" sz="1700" dirty="0" smtClean="0">
                <a:solidFill>
                  <a:srgbClr val="000000"/>
                </a:solidFill>
                <a:latin typeface="Lato Regular" panose="020F0502020204030203" pitchFamily="34" charset="0"/>
              </a:rPr>
              <a:t>“</a:t>
            </a:r>
            <a:r>
              <a:rPr lang="en-US" sz="1700" dirty="0">
                <a:solidFill>
                  <a:srgbClr val="000000"/>
                </a:solidFill>
                <a:latin typeface="Lato Regular" panose="020F0502020204030203" pitchFamily="34" charset="0"/>
              </a:rPr>
              <a:t>Yellow Car” – Maggie Klein, RN, MSN, JD</a:t>
            </a:r>
          </a:p>
          <a:p>
            <a:pPr>
              <a:spcBef>
                <a:spcPts val="0"/>
              </a:spcBef>
            </a:pPr>
            <a:r>
              <a:rPr lang="en-US" sz="1700" dirty="0" smtClean="0">
                <a:solidFill>
                  <a:srgbClr val="000000"/>
                </a:solidFill>
                <a:latin typeface="Lato Regular" panose="020F0502020204030203" pitchFamily="34" charset="0"/>
              </a:rPr>
              <a:t>Q&amp;A</a:t>
            </a:r>
            <a:endParaRPr lang="en-US" sz="1700" dirty="0">
              <a:solidFill>
                <a:srgbClr val="000000"/>
              </a:solidFill>
              <a:latin typeface="Lato Regular" panose="020F0502020204030203" pitchFamily="34" charset="0"/>
            </a:endParaRPr>
          </a:p>
          <a:p>
            <a:pPr marL="891540" lvl="2" indent="0">
              <a:lnSpc>
                <a:spcPct val="100000"/>
              </a:lnSpc>
              <a:spcBef>
                <a:spcPts val="0"/>
              </a:spcBef>
              <a:spcAft>
                <a:spcPts val="600"/>
              </a:spcAft>
              <a:buSzPct val="120000"/>
              <a:buNone/>
            </a:pPr>
            <a:endParaRPr lang="en-US" sz="1600" dirty="0">
              <a:solidFill>
                <a:srgbClr val="364852"/>
              </a:solidFill>
            </a:endParaRPr>
          </a:p>
          <a:p>
            <a:endParaRPr lang="en-US" sz="1600" dirty="0"/>
          </a:p>
        </p:txBody>
      </p:sp>
      <p:pic>
        <p:nvPicPr>
          <p:cNvPr id="6" name="Picture 5" descr="Backlit cell image." title="Backlit ce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834387" cy="5143500"/>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2CB8D16-BD05-4F4E-A0ED-EA9E0AE507DA}" type="slidenum">
              <a:rPr lang="en-US" sz="1200" smtClean="0">
                <a:solidFill>
                  <a:schemeClr val="bg1"/>
                </a:solidFill>
              </a:rPr>
              <a:t>2</a:t>
            </a:fld>
            <a:endParaRPr lang="en-US" sz="1200" dirty="0">
              <a:solidFill>
                <a:schemeClr val="bg1"/>
              </a:solidFill>
            </a:endParaRPr>
          </a:p>
        </p:txBody>
      </p:sp>
    </p:spTree>
    <p:extLst>
      <p:ext uri="{BB962C8B-B14F-4D97-AF65-F5344CB8AC3E}">
        <p14:creationId xmlns:p14="http://schemas.microsoft.com/office/powerpoint/2010/main" val="2611185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5846" y="466716"/>
            <a:ext cx="6927979" cy="564396"/>
          </a:xfrm>
        </p:spPr>
        <p:txBody>
          <a:bodyPr/>
          <a:lstStyle/>
          <a:p>
            <a:pPr algn="ctr"/>
            <a:r>
              <a:rPr lang="en-US" dirty="0" smtClean="0"/>
              <a:t>IDS Grievances Report </a:t>
            </a:r>
            <a:br>
              <a:rPr lang="en-US" dirty="0" smtClean="0"/>
            </a:br>
            <a:r>
              <a:rPr lang="en-US" dirty="0" smtClean="0"/>
              <a:t>2</a:t>
            </a:r>
            <a:r>
              <a:rPr lang="en-US" baseline="30000" dirty="0" smtClean="0"/>
              <a:t>nd</a:t>
            </a:r>
            <a:r>
              <a:rPr lang="en-US" dirty="0" smtClean="0"/>
              <a:t> </a:t>
            </a:r>
            <a:r>
              <a:rPr lang="en-US" dirty="0" err="1" smtClean="0"/>
              <a:t>Qtr</a:t>
            </a:r>
            <a:r>
              <a:rPr lang="en-US" dirty="0" smtClean="0"/>
              <a:t> Discovery</a:t>
            </a:r>
            <a:endParaRPr lang="en-US" dirty="0"/>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20</a:t>
            </a:fld>
            <a:endParaRPr lang="en-US" sz="1200" dirty="0"/>
          </a:p>
        </p:txBody>
      </p:sp>
      <p:sp>
        <p:nvSpPr>
          <p:cNvPr id="2" name="Content Placeholder 1"/>
          <p:cNvSpPr>
            <a:spLocks noGrp="1"/>
          </p:cNvSpPr>
          <p:nvPr>
            <p:ph idx="10"/>
          </p:nvPr>
        </p:nvSpPr>
        <p:spPr>
          <a:xfrm>
            <a:off x="2430753" y="1639572"/>
            <a:ext cx="6298163" cy="3115806"/>
          </a:xfrm>
        </p:spPr>
        <p:txBody>
          <a:bodyPr>
            <a:normAutofit/>
          </a:bodyPr>
          <a:lstStyle/>
          <a:p>
            <a:pPr marL="0" indent="0" algn="ctr">
              <a:buNone/>
            </a:pPr>
            <a:r>
              <a:rPr lang="en-US" sz="2800" dirty="0" smtClean="0">
                <a:latin typeface="Lato Regular" panose="020F0502020204030203" pitchFamily="34" charset="0"/>
                <a:ea typeface="Lato Regular" panose="020F0502020204030203" pitchFamily="34" charset="0"/>
                <a:cs typeface="Lato Regular" panose="020F0502020204030203" pitchFamily="34" charset="0"/>
              </a:rPr>
              <a:t>40% of complaints were regarding:</a:t>
            </a:r>
          </a:p>
          <a:p>
            <a:pPr marL="0" indent="0" algn="ctr">
              <a:buNone/>
            </a:pPr>
            <a:r>
              <a:rPr lang="en-US" sz="3300" dirty="0" smtClean="0">
                <a:latin typeface="Lato Regular" panose="020F0502020204030203" pitchFamily="34" charset="0"/>
                <a:ea typeface="Lato Regular" panose="020F0502020204030203" pitchFamily="34" charset="0"/>
                <a:cs typeface="Lato Regular" panose="020F0502020204030203" pitchFamily="34" charset="0"/>
              </a:rPr>
              <a:t>OHP clients receiving a bill, without signing a wavier.</a:t>
            </a:r>
          </a:p>
          <a:p>
            <a:pPr marL="0" indent="0">
              <a:buNone/>
            </a:pPr>
            <a:endParaRPr lang="en-US" sz="3300" dirty="0" smtClean="0">
              <a:latin typeface="Lato Regular" panose="020F0502020204030203" pitchFamily="34" charset="0"/>
              <a:ea typeface="Lato Regular" panose="020F0502020204030203" pitchFamily="34" charset="0"/>
              <a:cs typeface="Lato Regular" panose="020F0502020204030203" pitchFamily="34" charset="0"/>
            </a:endParaRPr>
          </a:p>
          <a:p>
            <a:pPr marL="0" indent="0">
              <a:buNone/>
            </a:pPr>
            <a:endParaRPr lang="en-US" sz="23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12187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5846" y="466716"/>
            <a:ext cx="6927979" cy="564396"/>
          </a:xfrm>
        </p:spPr>
        <p:txBody>
          <a:bodyPr/>
          <a:lstStyle/>
          <a:p>
            <a:pPr algn="ctr"/>
            <a:r>
              <a:rPr lang="en-US" sz="3200" dirty="0" smtClean="0"/>
              <a:t>IDS Grievance Discovery (cont.)</a:t>
            </a:r>
            <a:endParaRPr lang="en-US" sz="3200" dirty="0"/>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21</a:t>
            </a:fld>
            <a:endParaRPr lang="en-US" sz="1200" dirty="0"/>
          </a:p>
        </p:txBody>
      </p:sp>
      <p:sp>
        <p:nvSpPr>
          <p:cNvPr id="2" name="Content Placeholder 1"/>
          <p:cNvSpPr>
            <a:spLocks noGrp="1"/>
          </p:cNvSpPr>
          <p:nvPr>
            <p:ph idx="10"/>
          </p:nvPr>
        </p:nvSpPr>
        <p:spPr>
          <a:xfrm>
            <a:off x="2430753" y="1244505"/>
            <a:ext cx="6298163" cy="2902891"/>
          </a:xfrm>
        </p:spPr>
        <p:txBody>
          <a:bodyPr>
            <a:normAutofit/>
          </a:bodyPr>
          <a:lstStyle/>
          <a:p>
            <a:pPr marL="0" indent="0">
              <a:buNone/>
            </a:pPr>
            <a:r>
              <a:rPr lang="en-US" sz="2200" dirty="0">
                <a:latin typeface="Lato Regular" panose="020F0502020204030203" pitchFamily="34" charset="0"/>
                <a:ea typeface="Lato Regular" panose="020F0502020204030203" pitchFamily="34" charset="0"/>
                <a:cs typeface="Lato Regular" panose="020F0502020204030203" pitchFamily="34" charset="0"/>
              </a:rPr>
              <a:t>State and Federal regulations require that a </a:t>
            </a:r>
            <a:r>
              <a:rPr lang="en-US" sz="2200" dirty="0" smtClean="0">
                <a:latin typeface="Lato Regular" panose="020F0502020204030203" pitchFamily="34" charset="0"/>
                <a:ea typeface="Lato Regular" panose="020F0502020204030203" pitchFamily="34" charset="0"/>
                <a:cs typeface="Lato Regular" panose="020F0502020204030203" pitchFamily="34" charset="0"/>
              </a:rPr>
              <a:t>Provider accepting </a:t>
            </a:r>
            <a:r>
              <a:rPr lang="en-US" sz="2200" dirty="0">
                <a:latin typeface="Lato Regular" panose="020F0502020204030203" pitchFamily="34" charset="0"/>
                <a:ea typeface="Lato Regular" panose="020F0502020204030203" pitchFamily="34" charset="0"/>
                <a:cs typeface="Lato Regular" panose="020F0502020204030203" pitchFamily="34" charset="0"/>
              </a:rPr>
              <a:t>Medicaid payment accept it as payment in full.</a:t>
            </a:r>
          </a:p>
          <a:p>
            <a:pPr marL="0" indent="0">
              <a:buNone/>
            </a:pPr>
            <a:r>
              <a:rPr lang="en-US" sz="2200" dirty="0">
                <a:latin typeface="Lato Regular" panose="020F0502020204030203" pitchFamily="34" charset="0"/>
                <a:ea typeface="Lato Regular" panose="020F0502020204030203" pitchFamily="34" charset="0"/>
                <a:cs typeface="Lato Regular" panose="020F0502020204030203" pitchFamily="34" charset="0"/>
              </a:rPr>
              <a:t>Providers are prohibited from billing Oregon Health </a:t>
            </a:r>
            <a:r>
              <a:rPr lang="en-US" sz="2200" dirty="0" smtClean="0">
                <a:latin typeface="Lato Regular" panose="020F0502020204030203" pitchFamily="34" charset="0"/>
                <a:ea typeface="Lato Regular" panose="020F0502020204030203" pitchFamily="34" charset="0"/>
                <a:cs typeface="Lato Regular" panose="020F0502020204030203" pitchFamily="34" charset="0"/>
              </a:rPr>
              <a:t>Plan recipients </a:t>
            </a:r>
            <a:r>
              <a:rPr lang="en-US" sz="2200" dirty="0">
                <a:latin typeface="Lato Regular" panose="020F0502020204030203" pitchFamily="34" charset="0"/>
                <a:ea typeface="Lato Regular" panose="020F0502020204030203" pitchFamily="34" charset="0"/>
                <a:cs typeface="Lato Regular" panose="020F0502020204030203" pitchFamily="34" charset="0"/>
              </a:rPr>
              <a:t>for missed appointments and OHP covered services</a:t>
            </a:r>
            <a:r>
              <a:rPr lang="en-US" sz="2400" dirty="0">
                <a:latin typeface="Lato Regular" panose="020F0502020204030203" pitchFamily="34" charset="0"/>
                <a:ea typeface="Lato Regular" panose="020F0502020204030203" pitchFamily="34" charset="0"/>
                <a:cs typeface="Lato Regular" panose="020F0502020204030203" pitchFamily="34" charset="0"/>
              </a:rPr>
              <a:t>.</a:t>
            </a:r>
          </a:p>
          <a:p>
            <a:pPr marL="0" indent="0">
              <a:buNone/>
            </a:pPr>
            <a:endParaRPr lang="en-US" dirty="0"/>
          </a:p>
        </p:txBody>
      </p:sp>
    </p:spTree>
    <p:extLst>
      <p:ext uri="{BB962C8B-B14F-4D97-AF65-F5344CB8AC3E}">
        <p14:creationId xmlns:p14="http://schemas.microsoft.com/office/powerpoint/2010/main" val="96374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5846" y="466716"/>
            <a:ext cx="6927979" cy="564396"/>
          </a:xfrm>
        </p:spPr>
        <p:txBody>
          <a:bodyPr/>
          <a:lstStyle/>
          <a:p>
            <a:pPr algn="ctr"/>
            <a:r>
              <a:rPr lang="en-US" sz="3200" dirty="0" smtClean="0"/>
              <a:t>IDS Grievance Discovery (cont.)</a:t>
            </a:r>
            <a:endParaRPr lang="en-US" sz="3200" dirty="0"/>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22</a:t>
            </a:fld>
            <a:endParaRPr lang="en-US" sz="1200" dirty="0"/>
          </a:p>
        </p:txBody>
      </p:sp>
      <p:sp>
        <p:nvSpPr>
          <p:cNvPr id="2" name="Content Placeholder 1"/>
          <p:cNvSpPr>
            <a:spLocks noGrp="1"/>
          </p:cNvSpPr>
          <p:nvPr>
            <p:ph idx="10"/>
          </p:nvPr>
        </p:nvSpPr>
        <p:spPr>
          <a:xfrm>
            <a:off x="2501091" y="1586149"/>
            <a:ext cx="6298163" cy="2902891"/>
          </a:xfrm>
        </p:spPr>
        <p:txBody>
          <a:bodyPr>
            <a:normAutofit fontScale="70000" lnSpcReduction="20000"/>
          </a:bodyPr>
          <a:lstStyle/>
          <a:p>
            <a:pPr marL="0" indent="0">
              <a:buNone/>
            </a:pPr>
            <a:r>
              <a:rPr lang="en-US" sz="3100" dirty="0" smtClean="0">
                <a:latin typeface="Lato Regular" panose="020F0502020204030203" pitchFamily="34" charset="0"/>
                <a:ea typeface="Lato Regular" panose="020F0502020204030203" pitchFamily="34" charset="0"/>
                <a:cs typeface="Lato Regular" panose="020F0502020204030203" pitchFamily="34" charset="0"/>
              </a:rPr>
              <a:t>Members </a:t>
            </a:r>
            <a:r>
              <a:rPr lang="en-US" sz="3100" i="1" dirty="0">
                <a:latin typeface="Lato Regular" panose="020F0502020204030203" pitchFamily="34" charset="0"/>
                <a:ea typeface="Lato Regular" panose="020F0502020204030203" pitchFamily="34" charset="0"/>
                <a:cs typeface="Lato Regular" panose="020F0502020204030203" pitchFamily="34" charset="0"/>
              </a:rPr>
              <a:t>cannot be billed </a:t>
            </a:r>
            <a:r>
              <a:rPr lang="en-US" sz="3100" dirty="0">
                <a:latin typeface="Lato Regular" panose="020F0502020204030203" pitchFamily="34" charset="0"/>
                <a:ea typeface="Lato Regular" panose="020F0502020204030203" pitchFamily="34" charset="0"/>
                <a:cs typeface="Lato Regular" panose="020F0502020204030203" pitchFamily="34" charset="0"/>
              </a:rPr>
              <a:t>for the following covered services:</a:t>
            </a:r>
          </a:p>
          <a:p>
            <a:r>
              <a:rPr lang="en-US" sz="3100" dirty="0" smtClean="0">
                <a:latin typeface="Lato Regular" panose="020F0502020204030203" pitchFamily="34" charset="0"/>
                <a:ea typeface="Lato Regular" panose="020F0502020204030203" pitchFamily="34" charset="0"/>
                <a:cs typeface="Lato Regular" panose="020F0502020204030203" pitchFamily="34" charset="0"/>
              </a:rPr>
              <a:t>Services </a:t>
            </a:r>
            <a:r>
              <a:rPr lang="en-US" sz="3100" dirty="0">
                <a:latin typeface="Lato Regular" panose="020F0502020204030203" pitchFamily="34" charset="0"/>
                <a:ea typeface="Lato Regular" panose="020F0502020204030203" pitchFamily="34" charset="0"/>
                <a:cs typeface="Lato Regular" panose="020F0502020204030203" pitchFamily="34" charset="0"/>
              </a:rPr>
              <a:t>that were denied due to lack of a referral or </a:t>
            </a:r>
            <a:r>
              <a:rPr lang="en-US" sz="3100" dirty="0" smtClean="0">
                <a:latin typeface="Lato Regular" panose="020F0502020204030203" pitchFamily="34" charset="0"/>
                <a:ea typeface="Lato Regular" panose="020F0502020204030203" pitchFamily="34" charset="0"/>
                <a:cs typeface="Lato Regular" panose="020F0502020204030203" pitchFamily="34" charset="0"/>
              </a:rPr>
              <a:t>an authorization</a:t>
            </a:r>
          </a:p>
          <a:p>
            <a:r>
              <a:rPr lang="en-US" sz="3100" dirty="0" smtClean="0">
                <a:latin typeface="Lato Regular" panose="020F0502020204030203" pitchFamily="34" charset="0"/>
                <a:ea typeface="Lato Regular" panose="020F0502020204030203" pitchFamily="34" charset="0"/>
                <a:cs typeface="Lato Regular" panose="020F0502020204030203" pitchFamily="34" charset="0"/>
              </a:rPr>
              <a:t>Balance </a:t>
            </a:r>
            <a:r>
              <a:rPr lang="en-US" sz="3100" dirty="0">
                <a:latin typeface="Lato Regular" panose="020F0502020204030203" pitchFamily="34" charset="0"/>
                <a:ea typeface="Lato Regular" panose="020F0502020204030203" pitchFamily="34" charset="0"/>
                <a:cs typeface="Lato Regular" panose="020F0502020204030203" pitchFamily="34" charset="0"/>
              </a:rPr>
              <a:t>billing for the amount not paid to the Provider </a:t>
            </a:r>
            <a:r>
              <a:rPr lang="en-US" sz="3100" dirty="0" smtClean="0">
                <a:latin typeface="Lato Regular" panose="020F0502020204030203" pitchFamily="34" charset="0"/>
                <a:ea typeface="Lato Regular" panose="020F0502020204030203" pitchFamily="34" charset="0"/>
                <a:cs typeface="Lato Regular" panose="020F0502020204030203" pitchFamily="34" charset="0"/>
              </a:rPr>
              <a:t>by OHSU </a:t>
            </a:r>
            <a:r>
              <a:rPr lang="en-US" sz="3100" dirty="0">
                <a:latin typeface="Lato Regular" panose="020F0502020204030203" pitchFamily="34" charset="0"/>
                <a:ea typeface="Lato Regular" panose="020F0502020204030203" pitchFamily="34" charset="0"/>
                <a:cs typeface="Lato Regular" panose="020F0502020204030203" pitchFamily="34" charset="0"/>
              </a:rPr>
              <a:t>Health Services</a:t>
            </a:r>
          </a:p>
          <a:p>
            <a:r>
              <a:rPr lang="en-US" sz="3100" dirty="0" smtClean="0">
                <a:latin typeface="Lato Regular" panose="020F0502020204030203" pitchFamily="34" charset="0"/>
                <a:ea typeface="Lato Regular" panose="020F0502020204030203" pitchFamily="34" charset="0"/>
                <a:cs typeface="Lato Regular" panose="020F0502020204030203" pitchFamily="34" charset="0"/>
              </a:rPr>
              <a:t>Missed appointments</a:t>
            </a:r>
          </a:p>
          <a:p>
            <a:endParaRPr lang="en-US" sz="3100" dirty="0">
              <a:latin typeface="Lato Regular" panose="020F0502020204030203" pitchFamily="34" charset="0"/>
              <a:ea typeface="Lato Regular" panose="020F0502020204030203" pitchFamily="34" charset="0"/>
              <a:cs typeface="Lato Regular" panose="020F0502020204030203" pitchFamily="34" charset="0"/>
            </a:endParaRPr>
          </a:p>
          <a:p>
            <a:pPr marL="0" indent="0">
              <a:buNone/>
            </a:pPr>
            <a:endParaRPr lang="en-US" dirty="0"/>
          </a:p>
          <a:p>
            <a:endParaRPr lang="en-US" sz="7200" dirty="0">
              <a:latin typeface="Lato Regular" panose="020F0502020204030203" pitchFamily="34" charset="0"/>
              <a:ea typeface="Lato Regular" panose="020F0502020204030203" pitchFamily="34" charset="0"/>
              <a:cs typeface="Lato Regular" panose="020F0502020204030203" pitchFamily="34" charset="0"/>
            </a:endParaRPr>
          </a:p>
          <a:p>
            <a:pPr marL="0" indent="0">
              <a:buNone/>
            </a:pPr>
            <a:endParaRPr lang="en-US" dirty="0"/>
          </a:p>
        </p:txBody>
      </p:sp>
    </p:spTree>
    <p:extLst>
      <p:ext uri="{BB962C8B-B14F-4D97-AF65-F5344CB8AC3E}">
        <p14:creationId xmlns:p14="http://schemas.microsoft.com/office/powerpoint/2010/main" val="348512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5846" y="466716"/>
            <a:ext cx="6927979" cy="564396"/>
          </a:xfrm>
        </p:spPr>
        <p:txBody>
          <a:bodyPr/>
          <a:lstStyle/>
          <a:p>
            <a:pPr algn="ctr"/>
            <a:r>
              <a:rPr lang="en-US" sz="3200" dirty="0" smtClean="0"/>
              <a:t>IDS Grievance Discovery (cont.)</a:t>
            </a:r>
            <a:endParaRPr lang="en-US" sz="3200" dirty="0"/>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23</a:t>
            </a:fld>
            <a:endParaRPr lang="en-US" sz="1200" dirty="0"/>
          </a:p>
        </p:txBody>
      </p:sp>
      <p:sp>
        <p:nvSpPr>
          <p:cNvPr id="2" name="Content Placeholder 1"/>
          <p:cNvSpPr>
            <a:spLocks noGrp="1"/>
          </p:cNvSpPr>
          <p:nvPr>
            <p:ph idx="10"/>
          </p:nvPr>
        </p:nvSpPr>
        <p:spPr>
          <a:xfrm>
            <a:off x="2260879" y="1224408"/>
            <a:ext cx="6538375" cy="3488269"/>
          </a:xfrm>
        </p:spPr>
        <p:txBody>
          <a:bodyPr>
            <a:normAutofit fontScale="25000" lnSpcReduction="20000"/>
          </a:bodyPr>
          <a:lstStyle/>
          <a:p>
            <a:pPr marL="0" indent="0">
              <a:buNone/>
            </a:pPr>
            <a:r>
              <a:rPr lang="en-US" sz="8800" dirty="0" smtClean="0">
                <a:latin typeface="Lato Regular" panose="020F0502020204030203" pitchFamily="34" charset="0"/>
                <a:ea typeface="Lato Regular" panose="020F0502020204030203" pitchFamily="34" charset="0"/>
                <a:cs typeface="Lato Regular" panose="020F0502020204030203" pitchFamily="34" charset="0"/>
              </a:rPr>
              <a:t>A </a:t>
            </a:r>
            <a:r>
              <a:rPr lang="en-US" sz="8800" dirty="0">
                <a:latin typeface="Lato Regular" panose="020F0502020204030203" pitchFamily="34" charset="0"/>
                <a:ea typeface="Lato Regular" panose="020F0502020204030203" pitchFamily="34" charset="0"/>
                <a:cs typeface="Lato Regular" panose="020F0502020204030203" pitchFamily="34" charset="0"/>
              </a:rPr>
              <a:t>Provider </a:t>
            </a:r>
            <a:r>
              <a:rPr lang="en-US" sz="8800" i="1" dirty="0">
                <a:latin typeface="Lato Regular" panose="020F0502020204030203" pitchFamily="34" charset="0"/>
                <a:ea typeface="Lato Regular" panose="020F0502020204030203" pitchFamily="34" charset="0"/>
                <a:cs typeface="Lato Regular" panose="020F0502020204030203" pitchFamily="34" charset="0"/>
              </a:rPr>
              <a:t>may legally bill </a:t>
            </a:r>
            <a:r>
              <a:rPr lang="en-US" sz="8800" dirty="0">
                <a:latin typeface="Lato Regular" panose="020F0502020204030203" pitchFamily="34" charset="0"/>
                <a:ea typeface="Lato Regular" panose="020F0502020204030203" pitchFamily="34" charset="0"/>
                <a:cs typeface="Lato Regular" panose="020F0502020204030203" pitchFamily="34" charset="0"/>
              </a:rPr>
              <a:t>an </a:t>
            </a:r>
            <a:r>
              <a:rPr lang="en-US" sz="8800" dirty="0" smtClean="0">
                <a:latin typeface="Lato Regular" panose="020F0502020204030203" pitchFamily="34" charset="0"/>
                <a:ea typeface="Lato Regular" panose="020F0502020204030203" pitchFamily="34" charset="0"/>
                <a:cs typeface="Lato Regular" panose="020F0502020204030203" pitchFamily="34" charset="0"/>
              </a:rPr>
              <a:t>OHP recipient </a:t>
            </a:r>
            <a:r>
              <a:rPr lang="en-US" sz="8800" dirty="0">
                <a:latin typeface="Lato Regular" panose="020F0502020204030203" pitchFamily="34" charset="0"/>
                <a:ea typeface="Lato Regular" panose="020F0502020204030203" pitchFamily="34" charset="0"/>
                <a:cs typeface="Lato Regular" panose="020F0502020204030203" pitchFamily="34" charset="0"/>
              </a:rPr>
              <a:t>in the following circumstances:</a:t>
            </a:r>
          </a:p>
          <a:p>
            <a:r>
              <a:rPr lang="en-US" sz="8800" dirty="0" smtClean="0">
                <a:latin typeface="Lato Regular" panose="020F0502020204030203" pitchFamily="34" charset="0"/>
                <a:ea typeface="Lato Regular" panose="020F0502020204030203" pitchFamily="34" charset="0"/>
                <a:cs typeface="Lato Regular" panose="020F0502020204030203" pitchFamily="34" charset="0"/>
              </a:rPr>
              <a:t>The </a:t>
            </a:r>
            <a:r>
              <a:rPr lang="en-US" sz="8800" dirty="0">
                <a:latin typeface="Lato Regular" panose="020F0502020204030203" pitchFamily="34" charset="0"/>
                <a:ea typeface="Lato Regular" panose="020F0502020204030203" pitchFamily="34" charset="0"/>
                <a:cs typeface="Lato Regular" panose="020F0502020204030203" pitchFamily="34" charset="0"/>
              </a:rPr>
              <a:t>service provided is not covered by OHP and </a:t>
            </a:r>
            <a:r>
              <a:rPr lang="en-US" sz="8800" dirty="0" smtClean="0">
                <a:latin typeface="Lato Regular" panose="020F0502020204030203" pitchFamily="34" charset="0"/>
                <a:ea typeface="Lato Regular" panose="020F0502020204030203" pitchFamily="34" charset="0"/>
                <a:cs typeface="Lato Regular" panose="020F0502020204030203" pitchFamily="34" charset="0"/>
              </a:rPr>
              <a:t>the member </a:t>
            </a:r>
            <a:r>
              <a:rPr lang="en-US" sz="8800" dirty="0">
                <a:latin typeface="Lato Regular" panose="020F0502020204030203" pitchFamily="34" charset="0"/>
                <a:ea typeface="Lato Regular" panose="020F0502020204030203" pitchFamily="34" charset="0"/>
                <a:cs typeface="Lato Regular" panose="020F0502020204030203" pitchFamily="34" charset="0"/>
              </a:rPr>
              <a:t>signed an OHP Client Agreement to Pay </a:t>
            </a:r>
            <a:r>
              <a:rPr lang="en-US" sz="8800" dirty="0" smtClean="0">
                <a:latin typeface="Lato Regular" panose="020F0502020204030203" pitchFamily="34" charset="0"/>
                <a:ea typeface="Lato Regular" panose="020F0502020204030203" pitchFamily="34" charset="0"/>
                <a:cs typeface="Lato Regular" panose="020F0502020204030203" pitchFamily="34" charset="0"/>
              </a:rPr>
              <a:t>for Health </a:t>
            </a:r>
            <a:r>
              <a:rPr lang="en-US" sz="8800" dirty="0">
                <a:latin typeface="Lato Regular" panose="020F0502020204030203" pitchFamily="34" charset="0"/>
                <a:ea typeface="Lato Regular" panose="020F0502020204030203" pitchFamily="34" charset="0"/>
                <a:cs typeface="Lato Regular" panose="020F0502020204030203" pitchFamily="34" charset="0"/>
              </a:rPr>
              <a:t>Services form before the member was seen. </a:t>
            </a:r>
            <a:r>
              <a:rPr lang="en-US" sz="8800" dirty="0" smtClean="0">
                <a:latin typeface="Lato Regular" panose="020F0502020204030203" pitchFamily="34" charset="0"/>
                <a:ea typeface="Lato Regular" panose="020F0502020204030203" pitchFamily="34" charset="0"/>
                <a:cs typeface="Lato Regular" panose="020F0502020204030203" pitchFamily="34" charset="0"/>
              </a:rPr>
              <a:t>The form </a:t>
            </a:r>
            <a:r>
              <a:rPr lang="en-US" sz="8800" dirty="0">
                <a:latin typeface="Lato Regular" panose="020F0502020204030203" pitchFamily="34" charset="0"/>
                <a:ea typeface="Lato Regular" panose="020F0502020204030203" pitchFamily="34" charset="0"/>
                <a:cs typeface="Lato Regular" panose="020F0502020204030203" pitchFamily="34" charset="0"/>
              </a:rPr>
              <a:t>must include the specific service that is not </a:t>
            </a:r>
            <a:r>
              <a:rPr lang="en-US" sz="8800" dirty="0" smtClean="0">
                <a:latin typeface="Lato Regular" panose="020F0502020204030203" pitchFamily="34" charset="0"/>
                <a:ea typeface="Lato Regular" panose="020F0502020204030203" pitchFamily="34" charset="0"/>
                <a:cs typeface="Lato Regular" panose="020F0502020204030203" pitchFamily="34" charset="0"/>
              </a:rPr>
              <a:t>covered under </a:t>
            </a:r>
            <a:r>
              <a:rPr lang="en-US" sz="8800" dirty="0">
                <a:latin typeface="Lato Regular" panose="020F0502020204030203" pitchFamily="34" charset="0"/>
                <a:ea typeface="Lato Regular" panose="020F0502020204030203" pitchFamily="34" charset="0"/>
                <a:cs typeface="Lato Regular" panose="020F0502020204030203" pitchFamily="34" charset="0"/>
              </a:rPr>
              <a:t>OHP, the date of service and the </a:t>
            </a:r>
            <a:r>
              <a:rPr lang="en-US" sz="8800" dirty="0" smtClean="0">
                <a:latin typeface="Lato Regular" panose="020F0502020204030203" pitchFamily="34" charset="0"/>
                <a:ea typeface="Lato Regular" panose="020F0502020204030203" pitchFamily="34" charset="0"/>
                <a:cs typeface="Lato Regular" panose="020F0502020204030203" pitchFamily="34" charset="0"/>
              </a:rPr>
              <a:t>approximate</a:t>
            </a:r>
            <a:r>
              <a:rPr lang="en-US" sz="8800" dirty="0">
                <a:latin typeface="Lato Regular" panose="020F0502020204030203" pitchFamily="34" charset="0"/>
                <a:ea typeface="Lato Regular" panose="020F0502020204030203" pitchFamily="34" charset="0"/>
                <a:cs typeface="Lato Regular" panose="020F0502020204030203" pitchFamily="34" charset="0"/>
              </a:rPr>
              <a:t> </a:t>
            </a:r>
            <a:r>
              <a:rPr lang="en-US" sz="8800" dirty="0" smtClean="0">
                <a:latin typeface="Lato Regular" panose="020F0502020204030203" pitchFamily="34" charset="0"/>
                <a:ea typeface="Lato Regular" panose="020F0502020204030203" pitchFamily="34" charset="0"/>
                <a:cs typeface="Lato Regular" panose="020F0502020204030203" pitchFamily="34" charset="0"/>
              </a:rPr>
              <a:t>cost </a:t>
            </a:r>
            <a:r>
              <a:rPr lang="en-US" sz="8800" dirty="0">
                <a:latin typeface="Lato Regular" panose="020F0502020204030203" pitchFamily="34" charset="0"/>
                <a:ea typeface="Lato Regular" panose="020F0502020204030203" pitchFamily="34" charset="0"/>
                <a:cs typeface="Lato Regular" panose="020F0502020204030203" pitchFamily="34" charset="0"/>
              </a:rPr>
              <a:t>of the service. </a:t>
            </a:r>
            <a:endParaRPr lang="en-US" dirty="0"/>
          </a:p>
          <a:p>
            <a:endParaRPr lang="en-US" sz="7200" dirty="0">
              <a:latin typeface="Lato Regular" panose="020F0502020204030203" pitchFamily="34" charset="0"/>
              <a:ea typeface="Lato Regular" panose="020F0502020204030203" pitchFamily="34" charset="0"/>
              <a:cs typeface="Lato Regular" panose="020F0502020204030203" pitchFamily="34" charset="0"/>
            </a:endParaRPr>
          </a:p>
          <a:p>
            <a:pPr marL="0" indent="0">
              <a:buNone/>
            </a:pPr>
            <a:endParaRPr lang="en-US" dirty="0"/>
          </a:p>
        </p:txBody>
      </p:sp>
    </p:spTree>
    <p:extLst>
      <p:ext uri="{BB962C8B-B14F-4D97-AF65-F5344CB8AC3E}">
        <p14:creationId xmlns:p14="http://schemas.microsoft.com/office/powerpoint/2010/main" val="769340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5846" y="466716"/>
            <a:ext cx="6927979" cy="564396"/>
          </a:xfrm>
        </p:spPr>
        <p:txBody>
          <a:bodyPr/>
          <a:lstStyle/>
          <a:p>
            <a:pPr algn="ctr"/>
            <a:r>
              <a:rPr lang="en-US" sz="3200" dirty="0" smtClean="0"/>
              <a:t>IDS Grievance Discovery (cont.)</a:t>
            </a:r>
            <a:endParaRPr lang="en-US" sz="3200" dirty="0"/>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24</a:t>
            </a:fld>
            <a:endParaRPr lang="en-US" sz="1200" dirty="0"/>
          </a:p>
        </p:txBody>
      </p:sp>
      <p:sp>
        <p:nvSpPr>
          <p:cNvPr id="2" name="Content Placeholder 1"/>
          <p:cNvSpPr>
            <a:spLocks noGrp="1"/>
          </p:cNvSpPr>
          <p:nvPr>
            <p:ph idx="10"/>
          </p:nvPr>
        </p:nvSpPr>
        <p:spPr>
          <a:xfrm>
            <a:off x="2260879" y="1224408"/>
            <a:ext cx="6538375" cy="3488269"/>
          </a:xfrm>
        </p:spPr>
        <p:txBody>
          <a:bodyPr>
            <a:normAutofit/>
          </a:bodyPr>
          <a:lstStyle/>
          <a:p>
            <a:pPr marL="400050" lvl="2" indent="0">
              <a:buNone/>
            </a:pPr>
            <a:r>
              <a:rPr lang="en-US" sz="2200" dirty="0">
                <a:latin typeface="Lato Regular" panose="020F0502020204030203" pitchFamily="34" charset="0"/>
                <a:ea typeface="Lato Regular" panose="020F0502020204030203" pitchFamily="34" charset="0"/>
                <a:cs typeface="Lato Regular" panose="020F0502020204030203" pitchFamily="34" charset="0"/>
              </a:rPr>
              <a:t>The estimated cost of the covered service, including all related charges, cannot exceed the maximum OHP reimbursable rate or manage care plan rate.  The form must be in the primary language of the member.</a:t>
            </a:r>
          </a:p>
          <a:p>
            <a:endParaRPr lang="en-US" sz="7200" dirty="0" smtClean="0">
              <a:latin typeface="Lato Regular" panose="020F0502020204030203" pitchFamily="34" charset="0"/>
              <a:ea typeface="Lato Regular" panose="020F0502020204030203" pitchFamily="34" charset="0"/>
              <a:cs typeface="Lato Regular" panose="020F0502020204030203" pitchFamily="34" charset="0"/>
            </a:endParaRPr>
          </a:p>
          <a:p>
            <a:pPr marL="0" indent="0">
              <a:buNone/>
            </a:pPr>
            <a:endParaRPr lang="en-US" dirty="0"/>
          </a:p>
        </p:txBody>
      </p:sp>
    </p:spTree>
    <p:extLst>
      <p:ext uri="{BB962C8B-B14F-4D97-AF65-F5344CB8AC3E}">
        <p14:creationId xmlns:p14="http://schemas.microsoft.com/office/powerpoint/2010/main" val="1280999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5846" y="466716"/>
            <a:ext cx="6927979" cy="564396"/>
          </a:xfrm>
        </p:spPr>
        <p:txBody>
          <a:bodyPr/>
          <a:lstStyle/>
          <a:p>
            <a:pPr algn="ctr"/>
            <a:r>
              <a:rPr lang="en-US" sz="3200" dirty="0" smtClean="0"/>
              <a:t>IDS Grievance Discovery (cont.)</a:t>
            </a:r>
            <a:endParaRPr lang="en-US" sz="3200" dirty="0"/>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25</a:t>
            </a:fld>
            <a:endParaRPr lang="en-US" sz="1200" dirty="0"/>
          </a:p>
        </p:txBody>
      </p:sp>
      <p:sp>
        <p:nvSpPr>
          <p:cNvPr id="2" name="Content Placeholder 1"/>
          <p:cNvSpPr>
            <a:spLocks noGrp="1"/>
          </p:cNvSpPr>
          <p:nvPr>
            <p:ph idx="10"/>
          </p:nvPr>
        </p:nvSpPr>
        <p:spPr>
          <a:xfrm>
            <a:off x="2260879" y="1224408"/>
            <a:ext cx="6538375" cy="3488269"/>
          </a:xfrm>
        </p:spPr>
        <p:txBody>
          <a:bodyPr>
            <a:normAutofit fontScale="25000" lnSpcReduction="20000"/>
          </a:bodyPr>
          <a:lstStyle/>
          <a:p>
            <a:r>
              <a:rPr lang="en-US" sz="8800" dirty="0" smtClean="0">
                <a:latin typeface="Lato Regular" panose="020F0502020204030203" pitchFamily="34" charset="0"/>
                <a:ea typeface="Lato Regular" panose="020F0502020204030203" pitchFamily="34" charset="0"/>
                <a:cs typeface="Lato Regular" panose="020F0502020204030203" pitchFamily="34" charset="0"/>
              </a:rPr>
              <a:t>The member did not tell the Provider they had Medicaid insurance and the Provider tried to obtain insurance information. The Provider must document attempt to obtain information on insurance or document a member’s statement of non-insurance.</a:t>
            </a:r>
          </a:p>
          <a:p>
            <a:endParaRPr lang="en-US" sz="8800" dirty="0">
              <a:latin typeface="Lato Regular" panose="020F0502020204030203" pitchFamily="34" charset="0"/>
              <a:ea typeface="Lato Regular" panose="020F0502020204030203" pitchFamily="34" charset="0"/>
              <a:cs typeface="Lato Regular" panose="020F0502020204030203" pitchFamily="34" charset="0"/>
            </a:endParaRPr>
          </a:p>
          <a:p>
            <a:pPr marL="0" indent="0">
              <a:buNone/>
            </a:pPr>
            <a:r>
              <a:rPr lang="en-US" sz="8800" dirty="0" smtClean="0">
                <a:latin typeface="Lato Regular" panose="020F0502020204030203" pitchFamily="34" charset="0"/>
                <a:ea typeface="Lato Regular" panose="020F0502020204030203" pitchFamily="34" charset="0"/>
                <a:cs typeface="Lato Regular" panose="020F0502020204030203" pitchFamily="34" charset="0"/>
              </a:rPr>
              <a:t>Source:  Provider Manual, </a:t>
            </a:r>
            <a:r>
              <a:rPr lang="en-US" sz="8800" dirty="0" err="1" smtClean="0">
                <a:latin typeface="Lato Regular" panose="020F0502020204030203" pitchFamily="34" charset="0"/>
                <a:ea typeface="Lato Regular" panose="020F0502020204030203" pitchFamily="34" charset="0"/>
                <a:cs typeface="Lato Regular" panose="020F0502020204030203" pitchFamily="34" charset="0"/>
              </a:rPr>
              <a:t>pg</a:t>
            </a:r>
            <a:r>
              <a:rPr lang="en-US" sz="8800" dirty="0" smtClean="0">
                <a:latin typeface="Lato Regular" panose="020F0502020204030203" pitchFamily="34" charset="0"/>
                <a:ea typeface="Lato Regular" panose="020F0502020204030203" pitchFamily="34" charset="0"/>
                <a:cs typeface="Lato Regular" panose="020F0502020204030203" pitchFamily="34" charset="0"/>
              </a:rPr>
              <a:t> 40</a:t>
            </a:r>
            <a:endParaRPr lang="en-US" dirty="0"/>
          </a:p>
          <a:p>
            <a:endParaRPr lang="en-US" sz="7200" dirty="0">
              <a:latin typeface="Lato Regular" panose="020F0502020204030203" pitchFamily="34" charset="0"/>
              <a:ea typeface="Lato Regular" panose="020F0502020204030203" pitchFamily="34" charset="0"/>
              <a:cs typeface="Lato Regular" panose="020F0502020204030203" pitchFamily="34" charset="0"/>
            </a:endParaRPr>
          </a:p>
          <a:p>
            <a:pPr marL="0" indent="0">
              <a:buNone/>
            </a:pPr>
            <a:endParaRPr lang="en-US" dirty="0"/>
          </a:p>
        </p:txBody>
      </p:sp>
    </p:spTree>
    <p:extLst>
      <p:ext uri="{BB962C8B-B14F-4D97-AF65-F5344CB8AC3E}">
        <p14:creationId xmlns:p14="http://schemas.microsoft.com/office/powerpoint/2010/main" val="2653912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pic>
        <p:nvPicPr>
          <p:cNvPr id="6" name="Picture Placeholder 12" descr="Image of OHSU tram car descending from Marquam Hill, above Gibbs Street pedestrian bridge." title="Tram image."/>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26</a:t>
            </a:fld>
            <a:endParaRPr lang="en-US" sz="1200" dirty="0">
              <a:solidFill>
                <a:schemeClr val="bg1"/>
              </a:solidFill>
            </a:endParaRPr>
          </a:p>
        </p:txBody>
      </p:sp>
      <p:sp>
        <p:nvSpPr>
          <p:cNvPr id="4" name="Rectangle 3"/>
          <p:cNvSpPr/>
          <p:nvPr/>
        </p:nvSpPr>
        <p:spPr>
          <a:xfrm>
            <a:off x="2285999" y="1032410"/>
            <a:ext cx="5870713" cy="461665"/>
          </a:xfrm>
          <a:prstGeom prst="rect">
            <a:avLst/>
          </a:prstGeom>
        </p:spPr>
        <p:txBody>
          <a:bodyPr wrap="square">
            <a:spAutoFit/>
          </a:bodyPr>
          <a:lstStyle/>
          <a:p>
            <a:pPr marL="800100" lvl="1" indent="-342900">
              <a:buFont typeface="Arial" panose="020B0604020202020204" pitchFamily="34" charset="0"/>
              <a:buChar char="•"/>
            </a:pPr>
            <a:endParaRPr lang="en-US" sz="1200" dirty="0"/>
          </a:p>
          <a:p>
            <a:pPr marL="800100" lvl="1" indent="-342900">
              <a:buFont typeface="Arial" panose="020B0604020202020204" pitchFamily="34" charset="0"/>
              <a:buChar char="•"/>
            </a:pPr>
            <a:endParaRPr lang="en-US" sz="1200" dirty="0"/>
          </a:p>
        </p:txBody>
      </p:sp>
      <p:sp>
        <p:nvSpPr>
          <p:cNvPr id="7" name="Title 2"/>
          <p:cNvSpPr txBox="1">
            <a:spLocks noGrp="1"/>
          </p:cNvSpPr>
          <p:nvPr>
            <p:ph type="title"/>
          </p:nvPr>
        </p:nvSpPr>
        <p:spPr>
          <a:xfrm>
            <a:off x="1988986" y="130175"/>
            <a:ext cx="6954780" cy="976313"/>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4000" b="0" i="0" kern="1200">
                <a:solidFill>
                  <a:schemeClr val="accent3"/>
                </a:solidFill>
                <a:latin typeface="Lato Regular"/>
                <a:ea typeface="+mj-ea"/>
                <a:cs typeface="Lato Regular"/>
              </a:defRPr>
            </a:lvl1pPr>
          </a:lstStyle>
          <a:p>
            <a:pPr algn="ctr"/>
            <a:r>
              <a:rPr lang="en-US" dirty="0" smtClean="0"/>
              <a:t>OHP Encounter Data Information</a:t>
            </a:r>
            <a:endParaRPr lang="en-US" dirty="0"/>
          </a:p>
        </p:txBody>
      </p:sp>
      <p:sp>
        <p:nvSpPr>
          <p:cNvPr id="5" name="TextBox 4">
            <a:extLst>
              <a:ext uri="{FF2B5EF4-FFF2-40B4-BE49-F238E27FC236}">
                <a16:creationId xmlns:a16="http://schemas.microsoft.com/office/drawing/2014/main" id="{02E64127-E7CF-4750-B3D4-2445F1452C8D}"/>
              </a:ext>
            </a:extLst>
          </p:cNvPr>
          <p:cNvSpPr txBox="1"/>
          <p:nvPr/>
        </p:nvSpPr>
        <p:spPr>
          <a:xfrm>
            <a:off x="1988986" y="1306507"/>
            <a:ext cx="7090409"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r>
              <a:rPr lang="en-US" dirty="0">
                <a:latin typeface="Lato Regular" panose="020F0502020204030203" pitchFamily="34" charset="0"/>
                <a:ea typeface="Lato Regular" panose="020F0502020204030203" pitchFamily="34" charset="0"/>
                <a:cs typeface="Lato Regular" panose="020F0502020204030203" pitchFamily="34" charset="0"/>
              </a:rPr>
              <a:t>Starting 1/1/2021 - All newly enrolled or re-enrolled network or ongoing encounter only providers are required to have a completed </a:t>
            </a:r>
            <a:r>
              <a:rPr lang="en-US" dirty="0" smtClean="0">
                <a:latin typeface="Lato Regular" panose="020F0502020204030203" pitchFamily="34" charset="0"/>
                <a:ea typeface="Lato Regular" panose="020F0502020204030203" pitchFamily="34" charset="0"/>
                <a:cs typeface="Lato Regular" panose="020F0502020204030203" pitchFamily="34" charset="0"/>
              </a:rPr>
              <a:t>Provider </a:t>
            </a:r>
            <a:r>
              <a:rPr lang="en-US" dirty="0">
                <a:latin typeface="Lato Regular" panose="020F0502020204030203" pitchFamily="34" charset="0"/>
                <a:ea typeface="Lato Regular" panose="020F0502020204030203" pitchFamily="34" charset="0"/>
                <a:cs typeface="Lato Regular" panose="020F0502020204030203" pitchFamily="34" charset="0"/>
              </a:rPr>
              <a:t>E</a:t>
            </a:r>
            <a:r>
              <a:rPr lang="en-US" dirty="0" smtClean="0">
                <a:latin typeface="Lato Regular" panose="020F0502020204030203" pitchFamily="34" charset="0"/>
                <a:ea typeface="Lato Regular" panose="020F0502020204030203" pitchFamily="34" charset="0"/>
                <a:cs typeface="Lato Regular" panose="020F0502020204030203" pitchFamily="34" charset="0"/>
              </a:rPr>
              <a:t>nrollment Agreement </a:t>
            </a:r>
            <a:r>
              <a:rPr lang="en-US" dirty="0">
                <a:latin typeface="Lato Regular" panose="020F0502020204030203" pitchFamily="34" charset="0"/>
                <a:ea typeface="Lato Regular" panose="020F0502020204030203" pitchFamily="34" charset="0"/>
                <a:cs typeface="Lato Regular" panose="020F0502020204030203" pitchFamily="34" charset="0"/>
              </a:rPr>
              <a:t>with OHA. </a:t>
            </a:r>
            <a:endParaRPr lang="en-US" dirty="0" smtClean="0">
              <a:latin typeface="Lato Regular" panose="020F0502020204030203" pitchFamily="34" charset="0"/>
              <a:ea typeface="Lato Regular" panose="020F0502020204030203" pitchFamily="34" charset="0"/>
              <a:cs typeface="Lato Regular" panose="020F0502020204030203" pitchFamily="34" charset="0"/>
            </a:endParaRPr>
          </a:p>
          <a:p>
            <a:endParaRPr lang="en-US" dirty="0">
              <a:latin typeface="Lato Regular" panose="020F0502020204030203" pitchFamily="34" charset="0"/>
              <a:ea typeface="Lato Regular" panose="020F0502020204030203" pitchFamily="34" charset="0"/>
              <a:cs typeface="Lato Regular" panose="020F0502020204030203" pitchFamily="34" charset="0"/>
            </a:endParaRPr>
          </a:p>
          <a:p>
            <a:r>
              <a:rPr lang="en-US" dirty="0" smtClean="0">
                <a:latin typeface="Lato Regular" panose="020F0502020204030203" pitchFamily="34" charset="0"/>
                <a:ea typeface="Lato Regular" panose="020F0502020204030203" pitchFamily="34" charset="0"/>
                <a:cs typeface="Lato Regular" panose="020F0502020204030203" pitchFamily="34" charset="0"/>
              </a:rPr>
              <a:t>The Agreement </a:t>
            </a:r>
            <a:r>
              <a:rPr lang="en-US" dirty="0">
                <a:latin typeface="Lato Regular" panose="020F0502020204030203" pitchFamily="34" charset="0"/>
                <a:ea typeface="Lato Regular" panose="020F0502020204030203" pitchFamily="34" charset="0"/>
                <a:cs typeface="Lato Regular" panose="020F0502020204030203" pitchFamily="34" charset="0"/>
              </a:rPr>
              <a:t>must be included with all 3108 or any revalidation requests for all providers, both rendering and billing. The Provider Enrollment Agreement (PEA, OHA 3975) can be found at: </a:t>
            </a:r>
            <a:r>
              <a:rPr lang="en-US" u="sng" dirty="0">
                <a:latin typeface="Lato Regular" panose="020F0502020204030203" pitchFamily="34" charset="0"/>
                <a:ea typeface="Lato Regular" panose="020F0502020204030203" pitchFamily="34" charset="0"/>
                <a:cs typeface="Lato Regular" panose="020F0502020204030203" pitchFamily="34" charset="0"/>
                <a:hlinkClick r:id="rId3"/>
              </a:rPr>
              <a:t>https://</a:t>
            </a:r>
            <a:r>
              <a:rPr lang="en-US" u="sng" dirty="0" smtClean="0">
                <a:latin typeface="Lato Regular" panose="020F0502020204030203" pitchFamily="34" charset="0"/>
                <a:ea typeface="Lato Regular" panose="020F0502020204030203" pitchFamily="34" charset="0"/>
                <a:cs typeface="Lato Regular" panose="020F0502020204030203" pitchFamily="34" charset="0"/>
                <a:hlinkClick r:id="rId3"/>
              </a:rPr>
              <a:t>www.oregon.gov/oha/HSD/OHP/Pages/Encounter-Data.aspx</a:t>
            </a:r>
            <a:r>
              <a:rPr lang="en-US" u="sng" dirty="0" smtClean="0">
                <a:latin typeface="Lato Regular" panose="020F0502020204030203" pitchFamily="34" charset="0"/>
                <a:ea typeface="Lato Regular" panose="020F0502020204030203" pitchFamily="34" charset="0"/>
                <a:cs typeface="Lato Regular" panose="020F0502020204030203" pitchFamily="34" charset="0"/>
              </a:rPr>
              <a:t> </a:t>
            </a:r>
            <a:endParaRPr lang="en-US" dirty="0">
              <a:latin typeface="Lato Regular" panose="020F0502020204030203" pitchFamily="34" charset="0"/>
              <a:ea typeface="Lato Regular" panose="020F0502020204030203" pitchFamily="34" charset="0"/>
              <a:cs typeface="Lato Regular" panose="020F0502020204030203" pitchFamily="34" charset="0"/>
            </a:endParaRPr>
          </a:p>
          <a:p>
            <a:endParaRPr lang="en-US" dirty="0" smtClean="0">
              <a:latin typeface="Lato Regular" panose="020F0502020204030203" pitchFamily="34" charset="0"/>
              <a:ea typeface="Lato Regular" panose="020F0502020204030203" pitchFamily="34" charset="0"/>
              <a:cs typeface="Lato Regular" panose="020F0502020204030203" pitchFamily="34" charset="0"/>
            </a:endParaRPr>
          </a:p>
          <a:p>
            <a:r>
              <a:rPr lang="en-US" b="1" dirty="0" smtClean="0">
                <a:latin typeface="Lato Regular" panose="020F0502020204030203" pitchFamily="34" charset="0"/>
                <a:ea typeface="Lato Regular" panose="020F0502020204030203" pitchFamily="34" charset="0"/>
                <a:cs typeface="Lato Regular" panose="020F0502020204030203" pitchFamily="34" charset="0"/>
              </a:rPr>
              <a:t>Any </a:t>
            </a:r>
            <a:r>
              <a:rPr lang="en-US" b="1" dirty="0">
                <a:latin typeface="Lato Regular" panose="020F0502020204030203" pitchFamily="34" charset="0"/>
                <a:ea typeface="Lato Regular" panose="020F0502020204030203" pitchFamily="34" charset="0"/>
                <a:cs typeface="Lato Regular" panose="020F0502020204030203" pitchFamily="34" charset="0"/>
              </a:rPr>
              <a:t>enrollment requests that come in after 1/1/2021 will be withdrawn without the PEA/OHA 3975</a:t>
            </a:r>
            <a:r>
              <a:rPr lang="en-US" b="1" i="1" dirty="0"/>
              <a:t>.</a:t>
            </a:r>
            <a:endParaRPr lang="en-US" b="1" dirty="0"/>
          </a:p>
          <a:p>
            <a:endParaRPr lang="en-US" sz="2000" dirty="0"/>
          </a:p>
        </p:txBody>
      </p:sp>
    </p:spTree>
    <p:extLst>
      <p:ext uri="{BB962C8B-B14F-4D97-AF65-F5344CB8AC3E}">
        <p14:creationId xmlns:p14="http://schemas.microsoft.com/office/powerpoint/2010/main" val="2442811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pic>
        <p:nvPicPr>
          <p:cNvPr id="6" name="Picture Placeholder 12" descr="Image of OHSU tram car descending from Marquam Hill, above Gibbs Street pedestrian bridge." title="Tram image."/>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27</a:t>
            </a:fld>
            <a:endParaRPr lang="en-US" sz="1200" dirty="0">
              <a:solidFill>
                <a:schemeClr val="bg1"/>
              </a:solidFill>
            </a:endParaRPr>
          </a:p>
        </p:txBody>
      </p:sp>
      <p:sp>
        <p:nvSpPr>
          <p:cNvPr id="4" name="Rectangle 3"/>
          <p:cNvSpPr/>
          <p:nvPr/>
        </p:nvSpPr>
        <p:spPr>
          <a:xfrm>
            <a:off x="2285999" y="1032410"/>
            <a:ext cx="5870713" cy="461665"/>
          </a:xfrm>
          <a:prstGeom prst="rect">
            <a:avLst/>
          </a:prstGeom>
        </p:spPr>
        <p:txBody>
          <a:bodyPr wrap="square">
            <a:spAutoFit/>
          </a:bodyPr>
          <a:lstStyle/>
          <a:p>
            <a:pPr marL="800100" lvl="1" indent="-342900">
              <a:buFont typeface="Arial" panose="020B0604020202020204" pitchFamily="34" charset="0"/>
              <a:buChar char="•"/>
            </a:pPr>
            <a:endParaRPr lang="en-US" sz="1200" dirty="0"/>
          </a:p>
          <a:p>
            <a:pPr marL="800100" lvl="1" indent="-342900">
              <a:buFont typeface="Arial" panose="020B0604020202020204" pitchFamily="34" charset="0"/>
              <a:buChar char="•"/>
            </a:pPr>
            <a:endParaRPr lang="en-US" sz="1200" dirty="0"/>
          </a:p>
        </p:txBody>
      </p:sp>
      <p:sp>
        <p:nvSpPr>
          <p:cNvPr id="7" name="Title 2"/>
          <p:cNvSpPr txBox="1">
            <a:spLocks noGrp="1"/>
          </p:cNvSpPr>
          <p:nvPr>
            <p:ph type="title"/>
          </p:nvPr>
        </p:nvSpPr>
        <p:spPr>
          <a:xfrm>
            <a:off x="2341011" y="130175"/>
            <a:ext cx="6502738" cy="976313"/>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a:solidFill>
                  <a:schemeClr val="accent3"/>
                </a:solidFill>
                <a:latin typeface="Lato Regular"/>
                <a:ea typeface="+mj-ea"/>
                <a:cs typeface="Lato Regular"/>
              </a:defRPr>
            </a:lvl1pPr>
          </a:lstStyle>
          <a:p>
            <a:pPr algn="ctr"/>
            <a:r>
              <a:rPr lang="en-US" sz="3200" dirty="0" smtClean="0"/>
              <a:t>OHP Encounter Data Information</a:t>
            </a:r>
            <a:endParaRPr lang="en-US" sz="3200" dirty="0"/>
          </a:p>
        </p:txBody>
      </p:sp>
      <p:sp>
        <p:nvSpPr>
          <p:cNvPr id="5" name="TextBox 4">
            <a:extLst>
              <a:ext uri="{FF2B5EF4-FFF2-40B4-BE49-F238E27FC236}">
                <a16:creationId xmlns:a16="http://schemas.microsoft.com/office/drawing/2014/main" id="{02E64127-E7CF-4750-B3D4-2445F1452C8D}"/>
              </a:ext>
            </a:extLst>
          </p:cNvPr>
          <p:cNvSpPr txBox="1"/>
          <p:nvPr/>
        </p:nvSpPr>
        <p:spPr>
          <a:xfrm>
            <a:off x="1988986" y="1306507"/>
            <a:ext cx="709040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endParaRPr lang="en-US" sz="2000" dirty="0"/>
          </a:p>
        </p:txBody>
      </p:sp>
      <p:pic>
        <p:nvPicPr>
          <p:cNvPr id="1026" name="Picture 2"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69719" t="-30079" r="-23967" b="-63606"/>
          <a:stretch/>
        </p:blipFill>
        <p:spPr bwMode="auto">
          <a:xfrm>
            <a:off x="-2894177" y="-153803"/>
            <a:ext cx="13611225" cy="743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50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0803" y="520276"/>
            <a:ext cx="6298163" cy="564396"/>
          </a:xfrm>
        </p:spPr>
        <p:txBody>
          <a:bodyPr/>
          <a:lstStyle/>
          <a:p>
            <a:pPr algn="ctr"/>
            <a:r>
              <a:rPr lang="en-US" sz="3200" dirty="0"/>
              <a:t/>
            </a:r>
            <a:br>
              <a:rPr lang="en-US" sz="3200" dirty="0"/>
            </a:br>
            <a:r>
              <a:rPr lang="en-US" dirty="0" smtClean="0"/>
              <a:t>Site of Care Program Update</a:t>
            </a:r>
            <a:r>
              <a:rPr lang="en-US" sz="3200" dirty="0"/>
              <a:t/>
            </a:r>
            <a:br>
              <a:rPr lang="en-US" sz="3200" dirty="0"/>
            </a:br>
            <a:endParaRPr lang="en-US" sz="3200" dirty="0"/>
          </a:p>
        </p:txBody>
      </p:sp>
      <p:sp>
        <p:nvSpPr>
          <p:cNvPr id="4" name="Content Placeholder 3"/>
          <p:cNvSpPr>
            <a:spLocks noGrp="1"/>
          </p:cNvSpPr>
          <p:nvPr>
            <p:ph idx="10"/>
          </p:nvPr>
        </p:nvSpPr>
        <p:spPr>
          <a:xfrm>
            <a:off x="2687318" y="1514084"/>
            <a:ext cx="5760720" cy="3304871"/>
          </a:xfrm>
        </p:spPr>
        <p:txBody>
          <a:bodyPr>
            <a:noAutofit/>
          </a:bodyPr>
          <a:lstStyle/>
          <a:p>
            <a:pPr marL="91440" indent="0">
              <a:buSzPct val="120000"/>
              <a:buNone/>
            </a:pPr>
            <a:r>
              <a:rPr lang="en-US" sz="1800" dirty="0">
                <a:latin typeface="Lato Regular" panose="020F0502020204030203" pitchFamily="34" charset="0"/>
                <a:ea typeface="Lato Regular" panose="020F0502020204030203" pitchFamily="34" charset="0"/>
                <a:cs typeface="Lato Regular" panose="020F0502020204030203" pitchFamily="34" charset="0"/>
              </a:rPr>
              <a:t>Magellan Rx authorizes infusion medications for OHSU Health Services. Effective 2/28/21, the Site of Care program will be discontinued. This means that members can get infusion services at many places of service, including a hospital setting, office or clinic setting. These medications still require a prior authorization. Please see the OHSU website for a complete list of medications that require prior authorization.</a:t>
            </a:r>
          </a:p>
          <a:p>
            <a:pPr marL="91440" indent="0" algn="ctr">
              <a:buSzPct val="120000"/>
              <a:buNone/>
            </a:pPr>
            <a:endParaRPr lang="en-US" sz="1800" dirty="0">
              <a:latin typeface="Lato Regular" panose="020F0502020204030203" pitchFamily="34" charset="0"/>
              <a:ea typeface="Lato Regular" panose="020F0502020204030203" pitchFamily="34" charset="0"/>
              <a:cs typeface="Lato Regular" panose="020F0502020204030203" pitchFamily="34" charset="0"/>
            </a:endParaRPr>
          </a:p>
          <a:p>
            <a:pPr marL="91440" indent="0" algn="ctr">
              <a:buSzPct val="120000"/>
              <a:buNone/>
            </a:pPr>
            <a:endParaRPr lang="en-US" sz="1800" dirty="0" smtClean="0">
              <a:latin typeface="Lato Regular" panose="020F0502020204030203" pitchFamily="34" charset="0"/>
              <a:ea typeface="Lato Regular" panose="020F0502020204030203" pitchFamily="34" charset="0"/>
              <a:cs typeface="Lato Regular" panose="020F0502020204030203" pitchFamily="34" charset="0"/>
            </a:endParaRPr>
          </a:p>
          <a:p>
            <a:pPr marL="91440" indent="0">
              <a:spcAft>
                <a:spcPts val="2000"/>
              </a:spcAft>
              <a:buSzPct val="120000"/>
              <a:buNone/>
            </a:pPr>
            <a:endParaRPr lang="en-US" sz="1600" dirty="0"/>
          </a:p>
        </p:txBody>
      </p:sp>
      <p:sp>
        <p:nvSpPr>
          <p:cNvPr id="2" name="Picture Placeholder 1"/>
          <p:cNvSpPr>
            <a:spLocks noGrp="1"/>
          </p:cNvSpPr>
          <p:nvPr>
            <p:ph type="pic" idx="1"/>
          </p:nvPr>
        </p:nvSpPr>
        <p:spPr/>
      </p:sp>
      <p:pic>
        <p:nvPicPr>
          <p:cNvPr id="6" name="Picture Placeholder 6" descr="Image of front of Collaborative Life Sciences Building, two students descending staircase. " title="Collaborative Life Sciences Building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835383" cy="5146296"/>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21F5510-5216-3845-838C-BEB0EAFF0C82}" type="slidenum">
              <a:rPr lang="en-US" sz="1200" smtClean="0">
                <a:solidFill>
                  <a:schemeClr val="bg1"/>
                </a:solidFill>
              </a:rPr>
              <a:t>28</a:t>
            </a:fld>
            <a:endParaRPr lang="en-US" sz="1200" dirty="0">
              <a:solidFill>
                <a:schemeClr val="bg1"/>
              </a:solidFill>
            </a:endParaRPr>
          </a:p>
        </p:txBody>
      </p:sp>
    </p:spTree>
    <p:extLst>
      <p:ext uri="{BB962C8B-B14F-4D97-AF65-F5344CB8AC3E}">
        <p14:creationId xmlns:p14="http://schemas.microsoft.com/office/powerpoint/2010/main" val="1023295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0803" y="520276"/>
            <a:ext cx="6298163" cy="564396"/>
          </a:xfrm>
        </p:spPr>
        <p:txBody>
          <a:bodyPr/>
          <a:lstStyle/>
          <a:p>
            <a:pPr algn="ctr"/>
            <a:r>
              <a:rPr lang="en-US" sz="3200" dirty="0"/>
              <a:t/>
            </a:r>
            <a:br>
              <a:rPr lang="en-US" sz="3200" dirty="0"/>
            </a:br>
            <a:r>
              <a:rPr lang="en-US" sz="3200" dirty="0"/>
              <a:t/>
            </a:r>
            <a:br>
              <a:rPr lang="en-US" sz="3200" dirty="0"/>
            </a:br>
            <a:r>
              <a:rPr lang="en-US" sz="3200" dirty="0" smtClean="0"/>
              <a:t>Annual </a:t>
            </a:r>
            <a:r>
              <a:rPr lang="en-US" sz="3200" dirty="0"/>
              <a:t>Compliance Attestation due 12/31/20</a:t>
            </a:r>
            <a:br>
              <a:rPr lang="en-US" sz="3200" dirty="0"/>
            </a:br>
            <a:endParaRPr lang="en-US" sz="3200" dirty="0"/>
          </a:p>
        </p:txBody>
      </p:sp>
      <p:sp>
        <p:nvSpPr>
          <p:cNvPr id="4" name="Content Placeholder 3"/>
          <p:cNvSpPr>
            <a:spLocks noGrp="1"/>
          </p:cNvSpPr>
          <p:nvPr>
            <p:ph idx="10"/>
          </p:nvPr>
        </p:nvSpPr>
        <p:spPr>
          <a:xfrm>
            <a:off x="2687318" y="1694294"/>
            <a:ext cx="5760720" cy="2963907"/>
          </a:xfrm>
        </p:spPr>
        <p:txBody>
          <a:bodyPr>
            <a:noAutofit/>
          </a:bodyPr>
          <a:lstStyle/>
          <a:p>
            <a:pPr marL="91440" indent="0">
              <a:spcAft>
                <a:spcPts val="2000"/>
              </a:spcAft>
              <a:buSzPct val="120000"/>
              <a:buNone/>
            </a:pPr>
            <a:r>
              <a:rPr lang="en-US" sz="1800" dirty="0">
                <a:latin typeface="Lato Regular" panose="020F0502020204030203" pitchFamily="34" charset="0"/>
                <a:ea typeface="Lato Regular" panose="020F0502020204030203" pitchFamily="34" charset="0"/>
                <a:cs typeface="Lato Regular" panose="020F0502020204030203" pitchFamily="34" charset="0"/>
              </a:rPr>
              <a:t>30% Eastside </a:t>
            </a:r>
            <a:r>
              <a:rPr lang="en-US" sz="1800" dirty="0" smtClean="0">
                <a:latin typeface="Lato Regular" panose="020F0502020204030203" pitchFamily="34" charset="0"/>
                <a:ea typeface="Lato Regular" panose="020F0502020204030203" pitchFamily="34" charset="0"/>
                <a:cs typeface="Lato Regular" panose="020F0502020204030203" pitchFamily="34" charset="0"/>
              </a:rPr>
              <a:t>clinics                     50</a:t>
            </a:r>
            <a:r>
              <a:rPr lang="en-US" sz="1800" dirty="0">
                <a:latin typeface="Lato Regular" panose="020F0502020204030203" pitchFamily="34" charset="0"/>
                <a:ea typeface="Lato Regular" panose="020F0502020204030203" pitchFamily="34" charset="0"/>
                <a:cs typeface="Lato Regular" panose="020F0502020204030203" pitchFamily="34" charset="0"/>
              </a:rPr>
              <a:t>% Westside clinics </a:t>
            </a:r>
          </a:p>
          <a:p>
            <a:pPr marL="91440" indent="0">
              <a:spcAft>
                <a:spcPts val="2000"/>
              </a:spcAft>
              <a:buSzPct val="120000"/>
              <a:buNone/>
            </a:pPr>
            <a:r>
              <a:rPr lang="en-US" sz="1800" dirty="0">
                <a:latin typeface="Lato Regular" panose="020F0502020204030203" pitchFamily="34" charset="0"/>
                <a:ea typeface="Lato Regular" panose="020F0502020204030203" pitchFamily="34" charset="0"/>
                <a:cs typeface="Lato Regular" panose="020F0502020204030203" pitchFamily="34" charset="0"/>
              </a:rPr>
              <a:t>We are required to obtain this information from our participating clinics to meet regulatory guidelines. </a:t>
            </a:r>
            <a:r>
              <a:rPr lang="en-US" sz="1800" dirty="0" smtClean="0">
                <a:latin typeface="Lato Regular" panose="020F0502020204030203" pitchFamily="34" charset="0"/>
                <a:ea typeface="Lato Regular" panose="020F0502020204030203" pitchFamily="34" charset="0"/>
                <a:cs typeface="Lato Regular" panose="020F0502020204030203" pitchFamily="34" charset="0"/>
              </a:rPr>
              <a:t>  Amanda and Kari will reach out to clinics that have not sent in their completed forms.</a:t>
            </a:r>
            <a:endParaRPr lang="en-US" sz="1800" dirty="0">
              <a:latin typeface="Lato Regular" panose="020F0502020204030203" pitchFamily="34" charset="0"/>
              <a:ea typeface="Lato Regular" panose="020F0502020204030203" pitchFamily="34" charset="0"/>
              <a:cs typeface="Lato Regular" panose="020F0502020204030203" pitchFamily="34" charset="0"/>
            </a:endParaRPr>
          </a:p>
          <a:p>
            <a:pPr marL="91440" indent="0">
              <a:spcAft>
                <a:spcPts val="2000"/>
              </a:spcAft>
              <a:buSzPct val="120000"/>
              <a:buNone/>
            </a:pPr>
            <a:r>
              <a:rPr lang="en-US" sz="1800" dirty="0" smtClean="0">
                <a:latin typeface="Lato Regular" panose="020F0502020204030203" pitchFamily="34" charset="0"/>
                <a:ea typeface="Lato Regular" panose="020F0502020204030203" pitchFamily="34" charset="0"/>
                <a:cs typeface="Lato Regular" panose="020F0502020204030203" pitchFamily="34" charset="0"/>
              </a:rPr>
              <a:t>Extenuating </a:t>
            </a:r>
            <a:r>
              <a:rPr lang="en-US" sz="1800" dirty="0">
                <a:latin typeface="Lato Regular" panose="020F0502020204030203" pitchFamily="34" charset="0"/>
                <a:ea typeface="Lato Regular" panose="020F0502020204030203" pitchFamily="34" charset="0"/>
                <a:cs typeface="Lato Regular" panose="020F0502020204030203" pitchFamily="34" charset="0"/>
              </a:rPr>
              <a:t>circumstance? </a:t>
            </a:r>
            <a:r>
              <a:rPr lang="en-US" sz="1800" dirty="0" smtClean="0">
                <a:latin typeface="Lato Regular" panose="020F0502020204030203" pitchFamily="34" charset="0"/>
                <a:ea typeface="Lato Regular" panose="020F0502020204030203" pitchFamily="34" charset="0"/>
                <a:cs typeface="Lato Regular" panose="020F0502020204030203" pitchFamily="34" charset="0"/>
              </a:rPr>
              <a:t>Contact </a:t>
            </a:r>
            <a:r>
              <a:rPr lang="en-US" sz="1800" dirty="0">
                <a:latin typeface="Lato Regular" panose="020F0502020204030203" pitchFamily="34" charset="0"/>
                <a:ea typeface="Lato Regular" panose="020F0502020204030203" pitchFamily="34" charset="0"/>
                <a:cs typeface="Lato Regular" panose="020F0502020204030203" pitchFamily="34" charset="0"/>
                <a:hlinkClick r:id="rId3"/>
              </a:rPr>
              <a:t>ohsuhealthprvrelations@ohsu.edu</a:t>
            </a:r>
            <a:endParaRPr lang="en-US" sz="1800" dirty="0">
              <a:latin typeface="Lato Regular" panose="020F0502020204030203" pitchFamily="34" charset="0"/>
              <a:ea typeface="Lato Regular" panose="020F0502020204030203" pitchFamily="34" charset="0"/>
              <a:cs typeface="Lato Regular" panose="020F0502020204030203" pitchFamily="34" charset="0"/>
            </a:endParaRPr>
          </a:p>
          <a:p>
            <a:pPr marL="91440" indent="0">
              <a:spcAft>
                <a:spcPts val="2000"/>
              </a:spcAft>
              <a:buSzPct val="120000"/>
              <a:buNone/>
            </a:pPr>
            <a:endParaRPr lang="en-US" sz="1600" dirty="0"/>
          </a:p>
        </p:txBody>
      </p:sp>
      <p:sp>
        <p:nvSpPr>
          <p:cNvPr id="2" name="Picture Placeholder 1"/>
          <p:cNvSpPr>
            <a:spLocks noGrp="1"/>
          </p:cNvSpPr>
          <p:nvPr>
            <p:ph type="pic" idx="1"/>
          </p:nvPr>
        </p:nvSpPr>
        <p:spPr/>
      </p:sp>
      <p:pic>
        <p:nvPicPr>
          <p:cNvPr id="6" name="Picture Placeholder 6" descr="Image of front of Collaborative Life Sciences Building, two students descending staircase. " title="Collaborative Life Sciences Building imag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1835383" cy="5146296"/>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21F5510-5216-3845-838C-BEB0EAFF0C82}" type="slidenum">
              <a:rPr lang="en-US" sz="1200" smtClean="0">
                <a:solidFill>
                  <a:schemeClr val="bg1"/>
                </a:solidFill>
              </a:rPr>
              <a:t>29</a:t>
            </a:fld>
            <a:endParaRPr lang="en-US" sz="1200" dirty="0">
              <a:solidFill>
                <a:schemeClr val="bg1"/>
              </a:solidFill>
            </a:endParaRPr>
          </a:p>
        </p:txBody>
      </p:sp>
    </p:spTree>
    <p:extLst>
      <p:ext uri="{BB962C8B-B14F-4D97-AF65-F5344CB8AC3E}">
        <p14:creationId xmlns:p14="http://schemas.microsoft.com/office/powerpoint/2010/main" val="350923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TextBox 13"/>
          <p:cNvSpPr txBox="1"/>
          <p:nvPr/>
        </p:nvSpPr>
        <p:spPr>
          <a:xfrm>
            <a:off x="489568" y="2620735"/>
            <a:ext cx="6610768" cy="1323439"/>
          </a:xfrm>
          <a:prstGeom prst="rect">
            <a:avLst/>
          </a:prstGeom>
          <a:noFill/>
        </p:spPr>
        <p:txBody>
          <a:bodyPr wrap="square" rtlCol="0" anchor="t">
            <a:spAutoFit/>
          </a:bodyPr>
          <a:lstStyle/>
          <a:p>
            <a:r>
              <a:rPr lang="en-US" sz="4400" dirty="0" smtClean="0">
                <a:solidFill>
                  <a:schemeClr val="bg1"/>
                </a:solidFill>
                <a:latin typeface="Lato Regular"/>
                <a:cs typeface="Lato Regular"/>
              </a:rPr>
              <a:t>2021 Preview</a:t>
            </a:r>
            <a:endParaRPr lang="en-US" sz="3600" dirty="0" smtClean="0">
              <a:solidFill>
                <a:schemeClr val="bg1"/>
              </a:solidFill>
              <a:latin typeface="Lato Regular"/>
              <a:cs typeface="Lato Regular"/>
            </a:endParaRPr>
          </a:p>
          <a:p>
            <a:r>
              <a:rPr lang="en-US" sz="3600" dirty="0" err="1" smtClean="0">
                <a:solidFill>
                  <a:schemeClr val="bg1"/>
                </a:solidFill>
                <a:latin typeface="Lato Regular"/>
                <a:cs typeface="Lato Regular"/>
              </a:rPr>
              <a:t>Tuality</a:t>
            </a:r>
            <a:r>
              <a:rPr lang="en-US" sz="3600" dirty="0" smtClean="0">
                <a:solidFill>
                  <a:schemeClr val="bg1"/>
                </a:solidFill>
                <a:latin typeface="Lato Regular"/>
                <a:cs typeface="Lato Regular"/>
              </a:rPr>
              <a:t> Health Plan Services</a:t>
            </a:r>
            <a:endParaRPr lang="en-US" sz="3600" dirty="0">
              <a:solidFill>
                <a:schemeClr val="bg1"/>
              </a:solidFill>
              <a:latin typeface="Lato Regular"/>
              <a:cs typeface="Lato Regular"/>
            </a:endParaRPr>
          </a:p>
        </p:txBody>
      </p:sp>
      <p:sp>
        <p:nvSpPr>
          <p:cNvPr id="15" name="TextBox 14"/>
          <p:cNvSpPr txBox="1"/>
          <p:nvPr/>
        </p:nvSpPr>
        <p:spPr>
          <a:xfrm>
            <a:off x="569440" y="4072558"/>
            <a:ext cx="7918080" cy="1061829"/>
          </a:xfrm>
          <a:prstGeom prst="rect">
            <a:avLst/>
          </a:prstGeom>
          <a:noFill/>
        </p:spPr>
        <p:txBody>
          <a:bodyPr wrap="square" rtlCol="0">
            <a:spAutoFit/>
          </a:bodyPr>
          <a:lstStyle/>
          <a:p>
            <a:r>
              <a:rPr lang="en-US" sz="2100" dirty="0">
                <a:solidFill>
                  <a:schemeClr val="bg1"/>
                </a:solidFill>
                <a:latin typeface="Lato Regular"/>
                <a:cs typeface="Lato Regular"/>
              </a:rPr>
              <a:t>Katrina McPherson, MD - Chief Medical Officer</a:t>
            </a:r>
          </a:p>
          <a:p>
            <a:r>
              <a:rPr lang="en-US" sz="2100" dirty="0">
                <a:solidFill>
                  <a:schemeClr val="bg1"/>
                </a:solidFill>
                <a:latin typeface="Lato Regular"/>
                <a:cs typeface="Lato Regular"/>
              </a:rPr>
              <a:t>Dorane Brower - Chief Administrative Officer</a:t>
            </a:r>
          </a:p>
          <a:p>
            <a:endParaRPr lang="en-US" sz="2100" dirty="0">
              <a:solidFill>
                <a:schemeClr val="bg1"/>
              </a:solidFill>
              <a:latin typeface="Lato Regular"/>
              <a:cs typeface="Lato Regular"/>
            </a:endParaRPr>
          </a:p>
        </p:txBody>
      </p:sp>
      <p:cxnSp>
        <p:nvCxnSpPr>
          <p:cNvPr id="16" name="Straight Connector 15" title="Straight line."/>
          <p:cNvCxnSpPr/>
          <p:nvPr/>
        </p:nvCxnSpPr>
        <p:spPr>
          <a:xfrm>
            <a:off x="576563" y="4725657"/>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945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Box 3"/>
          <p:cNvSpPr txBox="1"/>
          <p:nvPr/>
        </p:nvSpPr>
        <p:spPr>
          <a:xfrm>
            <a:off x="426068" y="3365211"/>
            <a:ext cx="8286280" cy="707886"/>
          </a:xfrm>
          <a:prstGeom prst="rect">
            <a:avLst/>
          </a:prstGeom>
          <a:noFill/>
        </p:spPr>
        <p:txBody>
          <a:bodyPr wrap="square" rtlCol="0" anchor="t">
            <a:spAutoFit/>
          </a:bodyPr>
          <a:lstStyle/>
          <a:p>
            <a:r>
              <a:rPr lang="en-US" sz="4000" dirty="0">
                <a:solidFill>
                  <a:schemeClr val="bg1"/>
                </a:solidFill>
                <a:latin typeface="Lato Regular"/>
                <a:cs typeface="Lato Regular"/>
              </a:rPr>
              <a:t>Operations Update</a:t>
            </a:r>
          </a:p>
        </p:txBody>
      </p:sp>
      <p:cxnSp>
        <p:nvCxnSpPr>
          <p:cNvPr id="6" name="Straight Connector 5" title="Straight line."/>
          <p:cNvCxnSpPr/>
          <p:nvPr/>
        </p:nvCxnSpPr>
        <p:spPr>
          <a:xfrm>
            <a:off x="480701" y="4451369"/>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73227" y="3999508"/>
            <a:ext cx="6457659" cy="415498"/>
          </a:xfrm>
          <a:prstGeom prst="rect">
            <a:avLst/>
          </a:prstGeom>
          <a:noFill/>
        </p:spPr>
        <p:txBody>
          <a:bodyPr wrap="square" rtlCol="0" anchor="t">
            <a:spAutoFit/>
          </a:bodyPr>
          <a:lstStyle/>
          <a:p>
            <a:r>
              <a:rPr lang="en-US" sz="2100" dirty="0" smtClean="0">
                <a:solidFill>
                  <a:schemeClr val="bg1"/>
                </a:solidFill>
                <a:latin typeface="Lato Regular"/>
                <a:cs typeface="Lato Regular"/>
              </a:rPr>
              <a:t>Johnathan </a:t>
            </a:r>
            <a:r>
              <a:rPr lang="en-US" sz="2100" dirty="0">
                <a:solidFill>
                  <a:schemeClr val="bg1"/>
                </a:solidFill>
                <a:latin typeface="Lato Regular"/>
                <a:cs typeface="Lato Regular"/>
              </a:rPr>
              <a:t>Ladd – Provider Relations </a:t>
            </a:r>
          </a:p>
        </p:txBody>
      </p:sp>
    </p:spTree>
    <p:extLst>
      <p:ext uri="{BB962C8B-B14F-4D97-AF65-F5344CB8AC3E}">
        <p14:creationId xmlns:p14="http://schemas.microsoft.com/office/powerpoint/2010/main" val="3570029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pic>
        <p:nvPicPr>
          <p:cNvPr id="6" name="Picture Placeholder 12" descr="Image of OHSU tram car descending from Marquam Hill, above Gibbs Street pedestrian bridge." title="Tram image."/>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31</a:t>
            </a:fld>
            <a:endParaRPr lang="en-US" sz="1200" dirty="0">
              <a:solidFill>
                <a:schemeClr val="bg1"/>
              </a:solidFill>
            </a:endParaRPr>
          </a:p>
        </p:txBody>
      </p:sp>
      <p:sp>
        <p:nvSpPr>
          <p:cNvPr id="4" name="Rectangle 3"/>
          <p:cNvSpPr/>
          <p:nvPr/>
        </p:nvSpPr>
        <p:spPr>
          <a:xfrm>
            <a:off x="2285999" y="1032410"/>
            <a:ext cx="5870713" cy="461665"/>
          </a:xfrm>
          <a:prstGeom prst="rect">
            <a:avLst/>
          </a:prstGeom>
        </p:spPr>
        <p:txBody>
          <a:bodyPr wrap="square">
            <a:spAutoFit/>
          </a:bodyPr>
          <a:lstStyle/>
          <a:p>
            <a:pPr marL="800100" lvl="1" indent="-342900">
              <a:buFont typeface="Arial" panose="020B0604020202020204" pitchFamily="34" charset="0"/>
              <a:buChar char="•"/>
            </a:pPr>
            <a:endParaRPr lang="en-US" sz="1200" dirty="0"/>
          </a:p>
          <a:p>
            <a:pPr marL="800100" lvl="1" indent="-342900">
              <a:buFont typeface="Arial" panose="020B0604020202020204" pitchFamily="34" charset="0"/>
              <a:buChar char="•"/>
            </a:pPr>
            <a:endParaRPr lang="en-US" sz="1200" dirty="0"/>
          </a:p>
        </p:txBody>
      </p:sp>
      <p:sp>
        <p:nvSpPr>
          <p:cNvPr id="7" name="Title 2"/>
          <p:cNvSpPr txBox="1">
            <a:spLocks noGrp="1"/>
          </p:cNvSpPr>
          <p:nvPr>
            <p:ph type="title"/>
          </p:nvPr>
        </p:nvSpPr>
        <p:spPr>
          <a:xfrm>
            <a:off x="2341011" y="130175"/>
            <a:ext cx="5891212" cy="976313"/>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4000" b="0" i="0" kern="1200">
                <a:solidFill>
                  <a:schemeClr val="accent3"/>
                </a:solidFill>
                <a:latin typeface="Lato Regular"/>
                <a:ea typeface="+mj-ea"/>
                <a:cs typeface="Lato Regular"/>
              </a:defRPr>
            </a:lvl1pPr>
          </a:lstStyle>
          <a:p>
            <a:pPr algn="ctr"/>
            <a:r>
              <a:rPr lang="en-US" dirty="0"/>
              <a:t>Claims Update</a:t>
            </a:r>
          </a:p>
        </p:txBody>
      </p:sp>
      <p:sp>
        <p:nvSpPr>
          <p:cNvPr id="5" name="TextBox 4">
            <a:extLst>
              <a:ext uri="{FF2B5EF4-FFF2-40B4-BE49-F238E27FC236}">
                <a16:creationId xmlns:a16="http://schemas.microsoft.com/office/drawing/2014/main" id="{02E64127-E7CF-4750-B3D4-2445F1452C8D}"/>
              </a:ext>
            </a:extLst>
          </p:cNvPr>
          <p:cNvSpPr txBox="1"/>
          <p:nvPr/>
        </p:nvSpPr>
        <p:spPr>
          <a:xfrm>
            <a:off x="2053591" y="1106488"/>
            <a:ext cx="709040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ato Regular" panose="020F0502020204030203" pitchFamily="34" charset="0"/>
                <a:ea typeface="Lato Regular" panose="020F0502020204030203" pitchFamily="34" charset="0"/>
                <a:cs typeface="Lato Regular" panose="020F0502020204030203" pitchFamily="34" charset="0"/>
              </a:rPr>
              <a:t>OHSU Health Services is currently exceeding clean claim processing turnaround times:</a:t>
            </a:r>
          </a:p>
          <a:p>
            <a:endParaRPr lang="en-US" dirty="0">
              <a:latin typeface="Lato Regular" panose="020F0502020204030203" pitchFamily="34" charset="0"/>
              <a:ea typeface="Lato Regular" panose="020F0502020204030203" pitchFamily="34" charset="0"/>
              <a:cs typeface="Lato Regular" panose="020F0502020204030203" pitchFamily="34" charset="0"/>
            </a:endParaRPr>
          </a:p>
          <a:p>
            <a:pPr marL="342900" indent="-342900">
              <a:buFont typeface="Arial"/>
              <a:buChar char="•"/>
            </a:pPr>
            <a:r>
              <a:rPr lang="en-US" dirty="0">
                <a:latin typeface="Lato Regular" panose="020F0502020204030203" pitchFamily="34" charset="0"/>
                <a:ea typeface="Lato Regular" panose="020F0502020204030203" pitchFamily="34" charset="0"/>
                <a:cs typeface="Lato Regular" panose="020F0502020204030203" pitchFamily="34" charset="0"/>
              </a:rPr>
              <a:t>97.39% of claims processed within 30 days 	(goal is 90%)</a:t>
            </a:r>
          </a:p>
          <a:p>
            <a:endParaRPr lang="en-US" dirty="0">
              <a:latin typeface="Lato Regular" panose="020F0502020204030203" pitchFamily="34" charset="0"/>
              <a:ea typeface="Lato Regular" panose="020F0502020204030203" pitchFamily="34" charset="0"/>
              <a:cs typeface="Lato Regular" panose="020F0502020204030203" pitchFamily="34" charset="0"/>
            </a:endParaRPr>
          </a:p>
          <a:p>
            <a:pPr marL="342900" indent="-342900">
              <a:buFont typeface="Arial"/>
              <a:buChar char="•"/>
            </a:pPr>
            <a:r>
              <a:rPr lang="en-US" dirty="0">
                <a:latin typeface="Lato Regular" panose="020F0502020204030203" pitchFamily="34" charset="0"/>
                <a:ea typeface="Lato Regular" panose="020F0502020204030203" pitchFamily="34" charset="0"/>
                <a:cs typeface="Lato Regular" panose="020F0502020204030203" pitchFamily="34" charset="0"/>
              </a:rPr>
              <a:t>99.24% of claims processed within 90 days 	(goal is 99%)</a:t>
            </a:r>
          </a:p>
        </p:txBody>
      </p:sp>
    </p:spTree>
    <p:extLst>
      <p:ext uri="{BB962C8B-B14F-4D97-AF65-F5344CB8AC3E}">
        <p14:creationId xmlns:p14="http://schemas.microsoft.com/office/powerpoint/2010/main" val="393544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53995" y="130118"/>
            <a:ext cx="5892018" cy="1096208"/>
          </a:xfrm>
        </p:spPr>
        <p:txBody>
          <a:bodyPr/>
          <a:lstStyle/>
          <a:p>
            <a:pPr algn="ctr"/>
            <a:r>
              <a:rPr lang="en-US" dirty="0"/>
              <a:t>Referrals and Auths</a:t>
            </a:r>
          </a:p>
        </p:txBody>
      </p:sp>
      <p:pic>
        <p:nvPicPr>
          <p:cNvPr id="4" name="Picture 6" descr="A child standing in front of a building&#10;&#10;Description automatically generated">
            <a:extLst>
              <a:ext uri="{FF2B5EF4-FFF2-40B4-BE49-F238E27FC236}">
                <a16:creationId xmlns:a16="http://schemas.microsoft.com/office/drawing/2014/main" id="{1B66FE2B-14B2-4252-BFD4-D3D2C45A4EB9}"/>
              </a:ext>
            </a:extLst>
          </p:cNvPr>
          <p:cNvPicPr>
            <a:picLocks noGrp="1" noChangeAspect="1"/>
          </p:cNvPicPr>
          <p:nvPr>
            <p:ph type="pic" idx="1"/>
          </p:nvPr>
        </p:nvPicPr>
        <p:blipFill rotWithShape="1">
          <a:blip r:embed="rId2"/>
          <a:srcRect l="290" r="290"/>
          <a:stretch/>
        </p:blipFill>
        <p:spPr>
          <a:xfrm>
            <a:off x="1" y="14723"/>
            <a:ext cx="1828800" cy="5116850"/>
          </a:xfr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32</a:t>
            </a:fld>
            <a:endParaRPr lang="en-US" sz="1200" dirty="0">
              <a:solidFill>
                <a:schemeClr val="bg1"/>
              </a:solidFill>
            </a:endParaRPr>
          </a:p>
        </p:txBody>
      </p:sp>
      <p:sp>
        <p:nvSpPr>
          <p:cNvPr id="5" name="TextBox 4">
            <a:extLst>
              <a:ext uri="{FF2B5EF4-FFF2-40B4-BE49-F238E27FC236}">
                <a16:creationId xmlns:a16="http://schemas.microsoft.com/office/drawing/2014/main" id="{EAC4ADEB-878D-408B-B34D-734EAD2AC44A}"/>
              </a:ext>
            </a:extLst>
          </p:cNvPr>
          <p:cNvSpPr txBox="1"/>
          <p:nvPr/>
        </p:nvSpPr>
        <p:spPr>
          <a:xfrm>
            <a:off x="1955615" y="1174703"/>
            <a:ext cx="705036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Lato Regular" panose="020F0502020204030203" pitchFamily="34" charset="0"/>
                <a:ea typeface="Lato Regular" panose="020F0502020204030203" pitchFamily="34" charset="0"/>
                <a:cs typeface="Lato Regular" panose="020F0502020204030203" pitchFamily="34" charset="0"/>
              </a:rPr>
              <a:t>Referrals are required for:</a:t>
            </a:r>
          </a:p>
          <a:p>
            <a:endParaRPr lang="en-US" dirty="0">
              <a:latin typeface="Lato Regular" panose="020F0502020204030203" pitchFamily="34" charset="0"/>
              <a:ea typeface="Lato Regular" panose="020F0502020204030203" pitchFamily="34" charset="0"/>
              <a:cs typeface="Lato Regular" panose="020F0502020204030203" pitchFamily="34" charset="0"/>
            </a:endParaRPr>
          </a:p>
          <a:p>
            <a:pPr marL="342900" indent="-342900">
              <a:buFont typeface="Arial"/>
              <a:buChar char="•"/>
            </a:pPr>
            <a:r>
              <a:rPr lang="en-US" sz="2000" dirty="0">
                <a:latin typeface="Lato Regular" panose="020F0502020204030203" pitchFamily="34" charset="0"/>
                <a:ea typeface="Lato Regular" panose="020F0502020204030203" pitchFamily="34" charset="0"/>
                <a:cs typeface="Lato Regular" panose="020F0502020204030203" pitchFamily="34" charset="0"/>
              </a:rPr>
              <a:t>Specialist office Visits that are below-the-line (BTL), non-funded or unlisted on </a:t>
            </a:r>
            <a:r>
              <a:rPr lang="en-US" sz="2000" dirty="0">
                <a:latin typeface="Lato Regular" panose="020F0502020204030203" pitchFamily="34" charset="0"/>
                <a:ea typeface="Lato Regular" panose="020F0502020204030203" pitchFamily="34" charset="0"/>
                <a:cs typeface="Lato Regular" panose="020F0502020204030203" pitchFamily="34" charset="0"/>
                <a:hlinkClick r:id="rId3"/>
              </a:rPr>
              <a:t>DMAP’s Prioritized List of Covered services</a:t>
            </a:r>
          </a:p>
          <a:p>
            <a:endParaRPr lang="en-US" dirty="0">
              <a:latin typeface="Lato Regular" panose="020F0502020204030203" pitchFamily="34" charset="0"/>
              <a:ea typeface="Lato Regular" panose="020F0502020204030203" pitchFamily="34" charset="0"/>
              <a:cs typeface="Lato Regular" panose="020F0502020204030203" pitchFamily="34" charset="0"/>
            </a:endParaRPr>
          </a:p>
          <a:p>
            <a:pPr marL="342900" indent="-342900">
              <a:buFont typeface="Arial"/>
              <a:buChar char="•"/>
            </a:pPr>
            <a:r>
              <a:rPr lang="en-US" sz="2000" dirty="0">
                <a:latin typeface="Lato Regular" panose="020F0502020204030203" pitchFamily="34" charset="0"/>
                <a:ea typeface="Lato Regular" panose="020F0502020204030203" pitchFamily="34" charset="0"/>
                <a:cs typeface="Lato Regular" panose="020F0502020204030203" pitchFamily="34" charset="0"/>
              </a:rPr>
              <a:t>Request for out-of-network specialist &amp; ancillary providers </a:t>
            </a:r>
          </a:p>
        </p:txBody>
      </p:sp>
    </p:spTree>
    <p:extLst>
      <p:ext uri="{BB962C8B-B14F-4D97-AF65-F5344CB8AC3E}">
        <p14:creationId xmlns:p14="http://schemas.microsoft.com/office/powerpoint/2010/main" val="3152381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462807" y="2037"/>
            <a:ext cx="6699938" cy="575470"/>
          </a:xfrm>
        </p:spPr>
        <p:txBody>
          <a:bodyPr>
            <a:normAutofit fontScale="90000"/>
          </a:bodyPr>
          <a:lstStyle/>
          <a:p>
            <a:pPr algn="ctr"/>
            <a:r>
              <a:rPr lang="en-US" sz="4000" dirty="0"/>
              <a:t>Referrals</a:t>
            </a:r>
            <a:r>
              <a:rPr lang="en-US" dirty="0"/>
              <a:t> and Auths Cont.</a:t>
            </a:r>
          </a:p>
        </p:txBody>
      </p:sp>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33</a:t>
            </a:fld>
            <a:endParaRPr lang="en-US" sz="1200" dirty="0">
              <a:solidFill>
                <a:schemeClr val="bg1"/>
              </a:solidFill>
            </a:endParaRPr>
          </a:p>
        </p:txBody>
      </p:sp>
      <p:sp>
        <p:nvSpPr>
          <p:cNvPr id="4" name="TextBox 3">
            <a:extLst>
              <a:ext uri="{FF2B5EF4-FFF2-40B4-BE49-F238E27FC236}">
                <a16:creationId xmlns:a16="http://schemas.microsoft.com/office/drawing/2014/main" id="{2E6262F0-1429-4D5E-B26E-64442B23D760}"/>
              </a:ext>
            </a:extLst>
          </p:cNvPr>
          <p:cNvSpPr txBox="1"/>
          <p:nvPr/>
        </p:nvSpPr>
        <p:spPr>
          <a:xfrm>
            <a:off x="79651" y="648869"/>
            <a:ext cx="8834442" cy="3924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600" b="1" dirty="0">
                <a:latin typeface="Lato Regular" panose="020F0502020204030203" pitchFamily="34" charset="0"/>
                <a:ea typeface="Lato Regular" panose="020F0502020204030203" pitchFamily="34" charset="0"/>
                <a:cs typeface="Lato Regular" panose="020F0502020204030203" pitchFamily="34" charset="0"/>
              </a:rPr>
              <a:t>Referrals are not required for:</a:t>
            </a:r>
          </a:p>
          <a:p>
            <a:pPr marL="342900" indent="-342900">
              <a:lnSpc>
                <a:spcPct val="150000"/>
              </a:lnSpc>
              <a:buFont typeface="Arial"/>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Primary Care office visits</a:t>
            </a:r>
          </a:p>
          <a:p>
            <a:pPr marL="342900" indent="-342900">
              <a:lnSpc>
                <a:spcPct val="150000"/>
              </a:lnSpc>
              <a:buFont typeface="Arial"/>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Orthopedic Providers</a:t>
            </a:r>
          </a:p>
          <a:p>
            <a:pPr marL="342900" indent="-342900">
              <a:lnSpc>
                <a:spcPct val="150000"/>
              </a:lnSpc>
              <a:buFont typeface="Arial"/>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Specialist office visits with an above-the-line (ATL) or funded Diagnosis code.</a:t>
            </a:r>
          </a:p>
          <a:p>
            <a:pPr marL="342900" indent="-342900">
              <a:lnSpc>
                <a:spcPct val="150000"/>
              </a:lnSpc>
              <a:buFont typeface="Arial"/>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People with Special Health Care Needs (SCHN) or for OB/GYN, Orthopedic services and/or immunizations for in or out-of-network services</a:t>
            </a:r>
          </a:p>
          <a:p>
            <a:pPr marL="800100" lvl="1" indent="-342900">
              <a:lnSpc>
                <a:spcPct val="150000"/>
              </a:lnSpc>
              <a:buFont typeface="Arial"/>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Individuals who have high health care needs, multiple chronic conditions, mental illness or substance use disorders; and either have functional disabilities or live with health or social conditions that place them at risk of developing functional disabilities. (for example, serious chronic illnesses or certain environmental risk factors such as homelessness or family problems that lead to the need for placement in foster care)</a:t>
            </a:r>
          </a:p>
        </p:txBody>
      </p:sp>
    </p:spTree>
    <p:extLst>
      <p:ext uri="{BB962C8B-B14F-4D97-AF65-F5344CB8AC3E}">
        <p14:creationId xmlns:p14="http://schemas.microsoft.com/office/powerpoint/2010/main" val="2508276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7508" y="23884"/>
            <a:ext cx="7604983" cy="621158"/>
          </a:xfrm>
        </p:spPr>
        <p:txBody>
          <a:bodyPr/>
          <a:lstStyle/>
          <a:p>
            <a:pPr algn="ctr"/>
            <a:r>
              <a:rPr lang="en-US" sz="4000" dirty="0">
                <a:solidFill>
                  <a:srgbClr val="002776"/>
                </a:solidFill>
                <a:latin typeface="Lato Regular"/>
                <a:ea typeface="Lato Regular"/>
                <a:cs typeface="Lato Regular"/>
              </a:rPr>
              <a:t>Waivers of Liability</a:t>
            </a:r>
            <a:endParaRPr lang="en-US" sz="2800" dirty="0"/>
          </a:p>
        </p:txBody>
      </p:sp>
      <p:sp>
        <p:nvSpPr>
          <p:cNvPr id="8" name="Slide Number Placeholder 5"/>
          <p:cNvSpPr>
            <a:spLocks noGrp="1"/>
          </p:cNvSpPr>
          <p:nvPr/>
        </p:nvSpPr>
        <p:spPr>
          <a:xfrm>
            <a:off x="326102" y="4532859"/>
            <a:ext cx="519905" cy="415131"/>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sz="1200" dirty="0">
              <a:solidFill>
                <a:schemeClr val="bg1"/>
              </a:solidFill>
            </a:endParaRPr>
          </a:p>
        </p:txBody>
      </p:sp>
      <p:pic>
        <p:nvPicPr>
          <p:cNvPr id="4" name="Picture 4" descr="A picture containing graphical user interface, text, application&#10;&#10;Description automatically generated">
            <a:extLst>
              <a:ext uri="{FF2B5EF4-FFF2-40B4-BE49-F238E27FC236}">
                <a16:creationId xmlns:a16="http://schemas.microsoft.com/office/drawing/2014/main" id="{FB2D5631-9C68-4632-843D-1B8251AB9E57}"/>
              </a:ext>
            </a:extLst>
          </p:cNvPr>
          <p:cNvPicPr>
            <a:picLocks noChangeAspect="1"/>
          </p:cNvPicPr>
          <p:nvPr/>
        </p:nvPicPr>
        <p:blipFill>
          <a:blip r:embed="rId2"/>
          <a:stretch>
            <a:fillRect/>
          </a:stretch>
        </p:blipFill>
        <p:spPr>
          <a:xfrm>
            <a:off x="5451760" y="591653"/>
            <a:ext cx="3650455" cy="3688059"/>
          </a:xfrm>
          <a:prstGeom prst="rect">
            <a:avLst/>
          </a:prstGeom>
        </p:spPr>
      </p:pic>
      <p:sp>
        <p:nvSpPr>
          <p:cNvPr id="5" name="TextBox 4">
            <a:extLst>
              <a:ext uri="{FF2B5EF4-FFF2-40B4-BE49-F238E27FC236}">
                <a16:creationId xmlns:a16="http://schemas.microsoft.com/office/drawing/2014/main" id="{19E9CFF4-24C6-4337-A5F0-20A61597322F}"/>
              </a:ext>
            </a:extLst>
          </p:cNvPr>
          <p:cNvSpPr txBox="1"/>
          <p:nvPr/>
        </p:nvSpPr>
        <p:spPr>
          <a:xfrm>
            <a:off x="0" y="853880"/>
            <a:ext cx="5518075" cy="297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1700" dirty="0">
                <a:latin typeface="Lato Regular" panose="020F0502020204030203" pitchFamily="34" charset="0"/>
                <a:ea typeface="Lato Regular" panose="020F0502020204030203" pitchFamily="34" charset="0"/>
                <a:cs typeface="Lato Regular" panose="020F0502020204030203" pitchFamily="34" charset="0"/>
              </a:rPr>
              <a:t>The OHP Client Agreement to Pay for Health Services (also known as the waiver of liability) form has been updated by the state effective 01/01/2020</a:t>
            </a:r>
          </a:p>
          <a:p>
            <a:pPr marL="342900" indent="-342900">
              <a:buFont typeface="Arial"/>
              <a:buChar char="•"/>
            </a:pPr>
            <a:r>
              <a:rPr lang="en-US" sz="1700" dirty="0">
                <a:latin typeface="Lato Regular" panose="020F0502020204030203" pitchFamily="34" charset="0"/>
                <a:ea typeface="Lato Regular" panose="020F0502020204030203" pitchFamily="34" charset="0"/>
                <a:cs typeface="Lato Regular" panose="020F0502020204030203" pitchFamily="34" charset="0"/>
              </a:rPr>
              <a:t>Please be aware that you can either use this form in its entirety or a facsimile of this form that contains </a:t>
            </a:r>
            <a:r>
              <a:rPr lang="en-US" sz="1700" i="1" dirty="0">
                <a:latin typeface="Lato Regular" panose="020F0502020204030203" pitchFamily="34" charset="0"/>
                <a:ea typeface="Lato Regular" panose="020F0502020204030203" pitchFamily="34" charset="0"/>
                <a:cs typeface="Lato Regular" panose="020F0502020204030203" pitchFamily="34" charset="0"/>
              </a:rPr>
              <a:t>all</a:t>
            </a:r>
            <a:r>
              <a:rPr lang="en-US" sz="1700" dirty="0">
                <a:latin typeface="Lato Regular" panose="020F0502020204030203" pitchFamily="34" charset="0"/>
                <a:ea typeface="Lato Regular" panose="020F0502020204030203" pitchFamily="34" charset="0"/>
                <a:cs typeface="Lato Regular" panose="020F0502020204030203" pitchFamily="34" charset="0"/>
              </a:rPr>
              <a:t> the same information and resources available on this form</a:t>
            </a:r>
          </a:p>
          <a:p>
            <a:pPr marL="342900" indent="-342900">
              <a:buFont typeface="Arial"/>
              <a:buChar char="•"/>
            </a:pPr>
            <a:r>
              <a:rPr lang="en-US" sz="1700" dirty="0">
                <a:latin typeface="Lato Regular" panose="020F0502020204030203" pitchFamily="34" charset="0"/>
                <a:ea typeface="Lato Regular" panose="020F0502020204030203" pitchFamily="34" charset="0"/>
                <a:cs typeface="Lato Regular" panose="020F0502020204030203" pitchFamily="34" charset="0"/>
              </a:rPr>
              <a:t>If your form does not contain all of this information, please note that it is not valid and may not allow you to bill an OHP member.</a:t>
            </a:r>
          </a:p>
        </p:txBody>
      </p:sp>
      <p:sp>
        <p:nvSpPr>
          <p:cNvPr id="7" name="TextBox 6">
            <a:extLst>
              <a:ext uri="{FF2B5EF4-FFF2-40B4-BE49-F238E27FC236}">
                <a16:creationId xmlns:a16="http://schemas.microsoft.com/office/drawing/2014/main" id="{852186CE-CFAA-4AB8-BF71-25AE12587EB4}"/>
              </a:ext>
            </a:extLst>
          </p:cNvPr>
          <p:cNvSpPr txBox="1"/>
          <p:nvPr/>
        </p:nvSpPr>
        <p:spPr>
          <a:xfrm>
            <a:off x="326102" y="4232777"/>
            <a:ext cx="4134209" cy="600164"/>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dk1"/>
                </a:solidFill>
              </a:rPr>
              <a:t>The Oregon Health plan OHP Client Agreement to Pay for Health Services can be found at the link below.</a:t>
            </a:r>
          </a:p>
          <a:p>
            <a:r>
              <a:rPr lang="en-US" sz="1100">
                <a:solidFill>
                  <a:schemeClr val="dk1"/>
                </a:solidFill>
                <a:hlinkClick r:id="rId3"/>
              </a:rPr>
              <a:t>https://www.oregon.gov/oha/HSD/OHP/Pages/Forms.aspx</a:t>
            </a:r>
            <a:r>
              <a:rPr lang="en-US" sz="1100">
                <a:solidFill>
                  <a:schemeClr val="dk1"/>
                </a:solidFill>
              </a:rPr>
              <a:t> </a:t>
            </a:r>
          </a:p>
        </p:txBody>
      </p:sp>
    </p:spTree>
    <p:extLst>
      <p:ext uri="{BB962C8B-B14F-4D97-AF65-F5344CB8AC3E}">
        <p14:creationId xmlns:p14="http://schemas.microsoft.com/office/powerpoint/2010/main" val="169811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	</a:t>
            </a:r>
          </a:p>
        </p:txBody>
      </p:sp>
      <p:sp>
        <p:nvSpPr>
          <p:cNvPr id="7" name="Content Placeholder 6"/>
          <p:cNvSpPr>
            <a:spLocks noGrp="1"/>
          </p:cNvSpPr>
          <p:nvPr>
            <p:ph idx="4294967295"/>
          </p:nvPr>
        </p:nvSpPr>
        <p:spPr>
          <a:xfrm>
            <a:off x="2563813" y="1681163"/>
            <a:ext cx="6580187" cy="2901950"/>
          </a:xfrm>
        </p:spPr>
        <p:txBody>
          <a:bodyPr>
            <a:normAutofit/>
          </a:bodyPr>
          <a:lstStyle/>
          <a:p>
            <a:pPr marL="0" indent="0">
              <a:buNone/>
            </a:pPr>
            <a:r>
              <a:rPr lang="en-US" dirty="0"/>
              <a:t>	</a:t>
            </a:r>
          </a:p>
        </p:txBody>
      </p:sp>
      <p:sp>
        <p:nvSpPr>
          <p:cNvPr id="8" name="Slide Number Placeholder 5"/>
          <p:cNvSpPr>
            <a:spLocks noGrp="1"/>
          </p:cNvSpPr>
          <p:nvPr/>
        </p:nvSpPr>
        <p:spPr>
          <a:xfrm>
            <a:off x="261809" y="4532859"/>
            <a:ext cx="727073" cy="415131"/>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1</a:t>
            </a:r>
          </a:p>
        </p:txBody>
      </p:sp>
      <p:sp>
        <p:nvSpPr>
          <p:cNvPr id="2" name="TextBox 1">
            <a:extLst>
              <a:ext uri="{FF2B5EF4-FFF2-40B4-BE49-F238E27FC236}">
                <a16:creationId xmlns:a16="http://schemas.microsoft.com/office/drawing/2014/main" id="{A38D02EE-DD1D-4BE2-BAA8-250DAD036A05}"/>
              </a:ext>
            </a:extLst>
          </p:cNvPr>
          <p:cNvSpPr txBox="1"/>
          <p:nvPr/>
        </p:nvSpPr>
        <p:spPr>
          <a:xfrm>
            <a:off x="32975" y="26148"/>
            <a:ext cx="5274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accent3"/>
                </a:solidFill>
                <a:latin typeface="Lato"/>
              </a:rPr>
              <a:t>Waiver of Liability Pg. 1</a:t>
            </a:r>
          </a:p>
        </p:txBody>
      </p:sp>
      <p:sp>
        <p:nvSpPr>
          <p:cNvPr id="9" name="TextBox 8">
            <a:extLst>
              <a:ext uri="{FF2B5EF4-FFF2-40B4-BE49-F238E27FC236}">
                <a16:creationId xmlns:a16="http://schemas.microsoft.com/office/drawing/2014/main" id="{D4059585-3837-4A82-9917-436CF2032067}"/>
              </a:ext>
            </a:extLst>
          </p:cNvPr>
          <p:cNvSpPr txBox="1"/>
          <p:nvPr/>
        </p:nvSpPr>
        <p:spPr>
          <a:xfrm>
            <a:off x="340857" y="1483668"/>
            <a:ext cx="4006834" cy="2118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latin typeface="Lato Regular" panose="020F0502020204030203" pitchFamily="34" charset="0"/>
                <a:ea typeface="Lato Regular" panose="020F0502020204030203" pitchFamily="34" charset="0"/>
                <a:cs typeface="Lato Regular" panose="020F0502020204030203" pitchFamily="34" charset="0"/>
              </a:rPr>
              <a:t>Page 1, OHP Client Agreement</a:t>
            </a:r>
          </a:p>
          <a:p>
            <a:pPr marL="342900" indent="-342900">
              <a:lnSpc>
                <a:spcPct val="150000"/>
              </a:lnSpc>
              <a:buFont typeface="Arial"/>
              <a:buChar char="•"/>
            </a:pPr>
            <a:r>
              <a:rPr lang="en-US" dirty="0">
                <a:latin typeface="Lato Regular" panose="020F0502020204030203" pitchFamily="34" charset="0"/>
                <a:ea typeface="Lato Regular" panose="020F0502020204030203" pitchFamily="34" charset="0"/>
                <a:cs typeface="Lato Regular" panose="020F0502020204030203" pitchFamily="34" charset="0"/>
              </a:rPr>
              <a:t>Expected Service Dates</a:t>
            </a:r>
          </a:p>
          <a:p>
            <a:pPr marL="342900" indent="-342900">
              <a:lnSpc>
                <a:spcPct val="150000"/>
              </a:lnSpc>
              <a:buFont typeface="Arial"/>
              <a:buChar char="•"/>
            </a:pPr>
            <a:r>
              <a:rPr lang="en-US" dirty="0">
                <a:latin typeface="Lato Regular" panose="020F0502020204030203" pitchFamily="34" charset="0"/>
                <a:ea typeface="Lato Regular" panose="020F0502020204030203" pitchFamily="34" charset="0"/>
                <a:cs typeface="Lato Regular" panose="020F0502020204030203" pitchFamily="34" charset="0"/>
              </a:rPr>
              <a:t>Estimated Fees (dollar range)</a:t>
            </a:r>
          </a:p>
          <a:p>
            <a:pPr marL="342900" indent="-342900">
              <a:lnSpc>
                <a:spcPct val="150000"/>
              </a:lnSpc>
              <a:buFont typeface="Arial"/>
              <a:buChar char="•"/>
            </a:pPr>
            <a:r>
              <a:rPr lang="en-US" dirty="0">
                <a:latin typeface="Lato Regular" panose="020F0502020204030203" pitchFamily="34" charset="0"/>
                <a:ea typeface="Lato Regular" panose="020F0502020204030203" pitchFamily="34" charset="0"/>
                <a:cs typeface="Lato Regular" panose="020F0502020204030203" pitchFamily="34" charset="0"/>
              </a:rPr>
              <a:t>Provider Signature (with NPI)</a:t>
            </a:r>
          </a:p>
          <a:p>
            <a:pPr marL="342900" indent="-342900">
              <a:lnSpc>
                <a:spcPct val="150000"/>
              </a:lnSpc>
              <a:buFont typeface="Arial"/>
              <a:buChar char="•"/>
            </a:pPr>
            <a:r>
              <a:rPr lang="en-US" dirty="0">
                <a:latin typeface="Lato Regular" panose="020F0502020204030203" pitchFamily="34" charset="0"/>
                <a:ea typeface="Lato Regular" panose="020F0502020204030203" pitchFamily="34" charset="0"/>
                <a:cs typeface="Lato Regular" panose="020F0502020204030203" pitchFamily="34" charset="0"/>
              </a:rPr>
              <a:t>Client and Witness Signature</a:t>
            </a:r>
          </a:p>
        </p:txBody>
      </p:sp>
      <p:pic>
        <p:nvPicPr>
          <p:cNvPr id="5" name="Picture 5" descr="Graphical user interface, text, application&#10;&#10;Description automatically generated">
            <a:extLst>
              <a:ext uri="{FF2B5EF4-FFF2-40B4-BE49-F238E27FC236}">
                <a16:creationId xmlns:a16="http://schemas.microsoft.com/office/drawing/2014/main" id="{4E5151C5-FDE9-4DDE-9E1E-06E11D976ED1}"/>
              </a:ext>
            </a:extLst>
          </p:cNvPr>
          <p:cNvPicPr>
            <a:picLocks noChangeAspect="1"/>
          </p:cNvPicPr>
          <p:nvPr/>
        </p:nvPicPr>
        <p:blipFill>
          <a:blip r:embed="rId2"/>
          <a:stretch>
            <a:fillRect/>
          </a:stretch>
        </p:blipFill>
        <p:spPr>
          <a:xfrm>
            <a:off x="5307806" y="-1019"/>
            <a:ext cx="3836193" cy="5145540"/>
          </a:xfrm>
          <a:prstGeom prst="rect">
            <a:avLst/>
          </a:prstGeom>
        </p:spPr>
      </p:pic>
      <p:sp>
        <p:nvSpPr>
          <p:cNvPr id="6" name="Arrow: Right 5">
            <a:extLst>
              <a:ext uri="{FF2B5EF4-FFF2-40B4-BE49-F238E27FC236}">
                <a16:creationId xmlns:a16="http://schemas.microsoft.com/office/drawing/2014/main" id="{18598AD6-7668-4250-9044-5F2CFF525CA6}"/>
              </a:ext>
            </a:extLst>
          </p:cNvPr>
          <p:cNvSpPr/>
          <p:nvPr/>
        </p:nvSpPr>
        <p:spPr>
          <a:xfrm rot="1500000">
            <a:off x="4404264" y="1107853"/>
            <a:ext cx="978408" cy="484632"/>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81B2ED6-3101-4490-853A-10757A9F7DBB}"/>
              </a:ext>
            </a:extLst>
          </p:cNvPr>
          <p:cNvSpPr/>
          <p:nvPr/>
        </p:nvSpPr>
        <p:spPr>
          <a:xfrm rot="120000">
            <a:off x="4325683" y="1700784"/>
            <a:ext cx="978408" cy="484632"/>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D3D08B1-8B9F-4AC2-BC32-DA8E92AB3119}"/>
              </a:ext>
            </a:extLst>
          </p:cNvPr>
          <p:cNvSpPr/>
          <p:nvPr/>
        </p:nvSpPr>
        <p:spPr>
          <a:xfrm rot="120000">
            <a:off x="4454269" y="3022378"/>
            <a:ext cx="978408" cy="484632"/>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785A0B4-DF00-4F6B-97F6-624911DDB4AD}"/>
              </a:ext>
            </a:extLst>
          </p:cNvPr>
          <p:cNvSpPr/>
          <p:nvPr/>
        </p:nvSpPr>
        <p:spPr>
          <a:xfrm rot="120000">
            <a:off x="4347113" y="4158233"/>
            <a:ext cx="978408" cy="484632"/>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02AB193-901F-4656-8F8E-ED227556D120}"/>
              </a:ext>
            </a:extLst>
          </p:cNvPr>
          <p:cNvSpPr txBox="1"/>
          <p:nvPr/>
        </p:nvSpPr>
        <p:spPr>
          <a:xfrm>
            <a:off x="340857" y="9626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accent3"/>
                </a:solidFill>
                <a:latin typeface="Lato Regular" panose="020F0502020204030203" pitchFamily="34" charset="0"/>
                <a:ea typeface="Lato Regular" panose="020F0502020204030203" pitchFamily="34" charset="0"/>
                <a:cs typeface="Lato Regular" panose="020F0502020204030203" pitchFamily="34" charset="0"/>
              </a:rPr>
              <a:t>Points of Interest</a:t>
            </a:r>
          </a:p>
        </p:txBody>
      </p:sp>
    </p:spTree>
    <p:extLst>
      <p:ext uri="{BB962C8B-B14F-4D97-AF65-F5344CB8AC3E}">
        <p14:creationId xmlns:p14="http://schemas.microsoft.com/office/powerpoint/2010/main" val="1723128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	</a:t>
            </a:r>
          </a:p>
        </p:txBody>
      </p:sp>
      <p:sp>
        <p:nvSpPr>
          <p:cNvPr id="7" name="Content Placeholder 6"/>
          <p:cNvSpPr>
            <a:spLocks noGrp="1"/>
          </p:cNvSpPr>
          <p:nvPr>
            <p:ph idx="4294967295"/>
          </p:nvPr>
        </p:nvSpPr>
        <p:spPr>
          <a:xfrm>
            <a:off x="2563813" y="1681163"/>
            <a:ext cx="6580187" cy="2901950"/>
          </a:xfrm>
        </p:spPr>
        <p:txBody>
          <a:bodyPr>
            <a:normAutofit/>
          </a:bodyPr>
          <a:lstStyle/>
          <a:p>
            <a:pPr marL="0" indent="0">
              <a:buNone/>
            </a:pPr>
            <a:r>
              <a:rPr lang="en-US" dirty="0"/>
              <a:t>	</a:t>
            </a:r>
          </a:p>
        </p:txBody>
      </p:sp>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13</a:t>
            </a:r>
          </a:p>
        </p:txBody>
      </p:sp>
      <p:sp>
        <p:nvSpPr>
          <p:cNvPr id="2" name="TextBox 1">
            <a:extLst>
              <a:ext uri="{FF2B5EF4-FFF2-40B4-BE49-F238E27FC236}">
                <a16:creationId xmlns:a16="http://schemas.microsoft.com/office/drawing/2014/main" id="{A38D02EE-DD1D-4BE2-BAA8-250DAD036A05}"/>
              </a:ext>
            </a:extLst>
          </p:cNvPr>
          <p:cNvSpPr txBox="1"/>
          <p:nvPr/>
        </p:nvSpPr>
        <p:spPr>
          <a:xfrm>
            <a:off x="-135" y="-2427"/>
            <a:ext cx="51867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accent3"/>
                </a:solidFill>
                <a:ea typeface="+mn-lt"/>
                <a:cs typeface="+mn-lt"/>
              </a:rPr>
              <a:t>Waiver of Liability Pg. 2</a:t>
            </a:r>
            <a:endParaRPr lang="en-US" sz="3600" dirty="0">
              <a:solidFill>
                <a:schemeClr val="accent3"/>
              </a:solidFill>
            </a:endParaRPr>
          </a:p>
          <a:p>
            <a:endParaRPr lang="en-US" sz="3600" dirty="0">
              <a:solidFill>
                <a:schemeClr val="accent3"/>
              </a:solidFill>
              <a:latin typeface="Lato"/>
            </a:endParaRPr>
          </a:p>
        </p:txBody>
      </p:sp>
      <p:sp>
        <p:nvSpPr>
          <p:cNvPr id="9" name="TextBox 8">
            <a:extLst>
              <a:ext uri="{FF2B5EF4-FFF2-40B4-BE49-F238E27FC236}">
                <a16:creationId xmlns:a16="http://schemas.microsoft.com/office/drawing/2014/main" id="{D4059585-3837-4A82-9917-436CF2032067}"/>
              </a:ext>
            </a:extLst>
          </p:cNvPr>
          <p:cNvSpPr txBox="1"/>
          <p:nvPr/>
        </p:nvSpPr>
        <p:spPr>
          <a:xfrm>
            <a:off x="393657" y="1352678"/>
            <a:ext cx="3813953"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ato Regular" panose="020F0502020204030203" pitchFamily="34" charset="0"/>
                <a:ea typeface="Lato Regular" panose="020F0502020204030203" pitchFamily="34" charset="0"/>
                <a:cs typeface="Lato Regular" panose="020F0502020204030203" pitchFamily="34" charset="0"/>
              </a:rPr>
              <a:t>Page 2, OHP Client information</a:t>
            </a:r>
          </a:p>
          <a:p>
            <a:pPr marL="342900" indent="-342900">
              <a:buFont typeface="Arial"/>
              <a:buChar char="•"/>
            </a:pPr>
            <a:r>
              <a:rPr lang="en-US" dirty="0">
                <a:latin typeface="Lato Regular" panose="020F0502020204030203" pitchFamily="34" charset="0"/>
                <a:ea typeface="Lato Regular" panose="020F0502020204030203" pitchFamily="34" charset="0"/>
                <a:cs typeface="Lato Regular" panose="020F0502020204030203" pitchFamily="34" charset="0"/>
              </a:rPr>
              <a:t>Check to see if there are other ways to get this service</a:t>
            </a:r>
          </a:p>
          <a:p>
            <a:pPr marL="342900" indent="-342900">
              <a:buFont typeface="Arial"/>
              <a:buChar char="•"/>
            </a:pPr>
            <a:r>
              <a:rPr lang="en-US" dirty="0">
                <a:latin typeface="Lato Regular" panose="020F0502020204030203" pitchFamily="34" charset="0"/>
                <a:ea typeface="Lato Regular" panose="020F0502020204030203" pitchFamily="34" charset="0"/>
                <a:cs typeface="Lato Regular" panose="020F0502020204030203" pitchFamily="34" charset="0"/>
              </a:rPr>
              <a:t>Additional Costs</a:t>
            </a:r>
          </a:p>
          <a:p>
            <a:pPr marL="342900" indent="-342900">
              <a:buFont typeface="Arial"/>
              <a:buChar char="•"/>
            </a:pPr>
            <a:r>
              <a:rPr lang="en-US" dirty="0">
                <a:latin typeface="Lato Regular" panose="020F0502020204030203" pitchFamily="34" charset="0"/>
                <a:ea typeface="Lato Regular" panose="020F0502020204030203" pitchFamily="34" charset="0"/>
                <a:cs typeface="Lato Regular" panose="020F0502020204030203" pitchFamily="34" charset="0"/>
              </a:rPr>
              <a:t>Questions</a:t>
            </a:r>
          </a:p>
          <a:p>
            <a:endParaRPr lang="en-US" sz="2000" dirty="0"/>
          </a:p>
        </p:txBody>
      </p:sp>
      <p:pic>
        <p:nvPicPr>
          <p:cNvPr id="16" name="Picture 16" descr="Text&#10;&#10;Description automatically generated">
            <a:extLst>
              <a:ext uri="{FF2B5EF4-FFF2-40B4-BE49-F238E27FC236}">
                <a16:creationId xmlns:a16="http://schemas.microsoft.com/office/drawing/2014/main" id="{5BBFCB2D-630D-4AAE-8258-99C38283D340}"/>
              </a:ext>
            </a:extLst>
          </p:cNvPr>
          <p:cNvPicPr>
            <a:picLocks noChangeAspect="1"/>
          </p:cNvPicPr>
          <p:nvPr/>
        </p:nvPicPr>
        <p:blipFill>
          <a:blip r:embed="rId2"/>
          <a:stretch>
            <a:fillRect/>
          </a:stretch>
        </p:blipFill>
        <p:spPr>
          <a:xfrm>
            <a:off x="4957763" y="25600"/>
            <a:ext cx="4186235" cy="5092299"/>
          </a:xfrm>
          <a:prstGeom prst="rect">
            <a:avLst/>
          </a:prstGeom>
        </p:spPr>
      </p:pic>
      <p:sp>
        <p:nvSpPr>
          <p:cNvPr id="17" name="Arrow: Right 16">
            <a:extLst>
              <a:ext uri="{FF2B5EF4-FFF2-40B4-BE49-F238E27FC236}">
                <a16:creationId xmlns:a16="http://schemas.microsoft.com/office/drawing/2014/main" id="{AA36C3CB-69C8-4320-98B8-5B345AAF66B9}"/>
              </a:ext>
            </a:extLst>
          </p:cNvPr>
          <p:cNvSpPr/>
          <p:nvPr/>
        </p:nvSpPr>
        <p:spPr>
          <a:xfrm rot="10800000">
            <a:off x="7161753" y="1679353"/>
            <a:ext cx="978408" cy="484632"/>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D736E62F-4846-447A-91B4-71E4590FFBBE}"/>
              </a:ext>
            </a:extLst>
          </p:cNvPr>
          <p:cNvSpPr/>
          <p:nvPr/>
        </p:nvSpPr>
        <p:spPr>
          <a:xfrm>
            <a:off x="3982783" y="3308127"/>
            <a:ext cx="978408" cy="484632"/>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A979800D-7100-45E3-A272-C009385236DA}"/>
              </a:ext>
            </a:extLst>
          </p:cNvPr>
          <p:cNvSpPr/>
          <p:nvPr/>
        </p:nvSpPr>
        <p:spPr>
          <a:xfrm>
            <a:off x="3982782" y="3851052"/>
            <a:ext cx="978408" cy="484632"/>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4EBFBA-AB49-49A9-94E4-07400F9CE70F}"/>
              </a:ext>
            </a:extLst>
          </p:cNvPr>
          <p:cNvSpPr txBox="1"/>
          <p:nvPr/>
        </p:nvSpPr>
        <p:spPr>
          <a:xfrm>
            <a:off x="393657" y="77866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accent3"/>
                </a:solidFill>
                <a:latin typeface="Lato Regular" panose="020F0502020204030203" pitchFamily="34" charset="0"/>
                <a:ea typeface="Lato Regular" panose="020F0502020204030203" pitchFamily="34" charset="0"/>
                <a:cs typeface="Lato Regular" panose="020F0502020204030203" pitchFamily="34" charset="0"/>
              </a:rPr>
              <a:t>Points of Interest</a:t>
            </a:r>
          </a:p>
        </p:txBody>
      </p:sp>
    </p:spTree>
    <p:extLst>
      <p:ext uri="{BB962C8B-B14F-4D97-AF65-F5344CB8AC3E}">
        <p14:creationId xmlns:p14="http://schemas.microsoft.com/office/powerpoint/2010/main" val="3034177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4615" y="305964"/>
            <a:ext cx="6298163" cy="1096208"/>
          </a:xfrm>
        </p:spPr>
        <p:txBody>
          <a:bodyPr/>
          <a:lstStyle/>
          <a:p>
            <a:pPr algn="ctr"/>
            <a:r>
              <a:rPr lang="en-US" dirty="0"/>
              <a:t>New </a:t>
            </a:r>
            <a:r>
              <a:rPr lang="en-US" dirty="0" smtClean="0"/>
              <a:t>Provider Relations Email </a:t>
            </a:r>
            <a:endParaRPr lang="en-US" dirty="0"/>
          </a:p>
        </p:txBody>
      </p:sp>
      <p:sp>
        <p:nvSpPr>
          <p:cNvPr id="2" name="Picture Placeholder 1"/>
          <p:cNvSpPr>
            <a:spLocks noGrp="1"/>
          </p:cNvSpPr>
          <p:nvPr>
            <p:ph type="pic" idx="1"/>
          </p:nvPr>
        </p:nvSpPr>
        <p:spPr/>
      </p:sp>
      <p:pic>
        <p:nvPicPr>
          <p:cNvPr id="6" name="Picture Placeholder 12" descr="Image of OHSU tram car descending from Marquam Hill, above Gibbs Street pedestrian bridge." title="Tram image."/>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37</a:t>
            </a:fld>
            <a:endParaRPr lang="en-US" sz="1200" dirty="0">
              <a:solidFill>
                <a:schemeClr val="bg1"/>
              </a:solidFill>
            </a:endParaRPr>
          </a:p>
        </p:txBody>
      </p:sp>
      <p:sp>
        <p:nvSpPr>
          <p:cNvPr id="4" name="TextBox 3">
            <a:extLst>
              <a:ext uri="{FF2B5EF4-FFF2-40B4-BE49-F238E27FC236}">
                <a16:creationId xmlns:a16="http://schemas.microsoft.com/office/drawing/2014/main" id="{1489ABCE-A216-4ACF-88FA-D5E2621C97E1}"/>
              </a:ext>
            </a:extLst>
          </p:cNvPr>
          <p:cNvSpPr txBox="1"/>
          <p:nvPr/>
        </p:nvSpPr>
        <p:spPr>
          <a:xfrm>
            <a:off x="3221831" y="1473594"/>
            <a:ext cx="45434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ato Regular" panose="020F0502020204030203" pitchFamily="34" charset="0"/>
                <a:ea typeface="Lato Regular" panose="020F0502020204030203" pitchFamily="34" charset="0"/>
                <a:cs typeface="Lato Regular" panose="020F0502020204030203" pitchFamily="34" charset="0"/>
                <a:hlinkClick r:id="rId3"/>
              </a:rPr>
              <a:t>ohsuidsproviderinquiry@modahealth.com</a:t>
            </a:r>
          </a:p>
        </p:txBody>
      </p:sp>
      <p:sp>
        <p:nvSpPr>
          <p:cNvPr id="5" name="TextBox 4">
            <a:extLst>
              <a:ext uri="{FF2B5EF4-FFF2-40B4-BE49-F238E27FC236}">
                <a16:creationId xmlns:a16="http://schemas.microsoft.com/office/drawing/2014/main" id="{BE1BCA2E-CC1A-4B48-B6B1-0F2D039853C2}"/>
              </a:ext>
            </a:extLst>
          </p:cNvPr>
          <p:cNvSpPr txBox="1"/>
          <p:nvPr/>
        </p:nvSpPr>
        <p:spPr>
          <a:xfrm>
            <a:off x="2350294" y="2164556"/>
            <a:ext cx="444341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000" dirty="0">
                <a:latin typeface="Lato Regular" panose="020F0502020204030203" pitchFamily="34" charset="0"/>
                <a:ea typeface="Lato Regular" panose="020F0502020204030203" pitchFamily="34" charset="0"/>
                <a:cs typeface="Lato Regular" panose="020F0502020204030203" pitchFamily="34" charset="0"/>
              </a:rPr>
              <a:t>Available for:</a:t>
            </a:r>
          </a:p>
          <a:p>
            <a:pPr marL="342900" indent="-342900">
              <a:lnSpc>
                <a:spcPct val="150000"/>
              </a:lnSpc>
              <a:buFont typeface="Arial"/>
              <a:buChar char="•"/>
            </a:pPr>
            <a:r>
              <a:rPr lang="en-US" sz="2000" dirty="0">
                <a:latin typeface="Lato Regular" panose="020F0502020204030203" pitchFamily="34" charset="0"/>
                <a:ea typeface="Lato Regular" panose="020F0502020204030203" pitchFamily="34" charset="0"/>
                <a:cs typeface="Lato Regular" panose="020F0502020204030203" pitchFamily="34" charset="0"/>
              </a:rPr>
              <a:t>All Claims Questions </a:t>
            </a:r>
          </a:p>
          <a:p>
            <a:pPr marL="342900" indent="-342900">
              <a:lnSpc>
                <a:spcPct val="150000"/>
              </a:lnSpc>
              <a:buFont typeface="Arial"/>
              <a:buChar char="•"/>
            </a:pPr>
            <a:r>
              <a:rPr lang="en-US" sz="2000" dirty="0">
                <a:latin typeface="Lato Regular" panose="020F0502020204030203" pitchFamily="34" charset="0"/>
                <a:ea typeface="Lato Regular" panose="020F0502020204030203" pitchFamily="34" charset="0"/>
                <a:cs typeface="Lato Regular" panose="020F0502020204030203" pitchFamily="34" charset="0"/>
              </a:rPr>
              <a:t>Authorization issues</a:t>
            </a:r>
          </a:p>
          <a:p>
            <a:pPr marL="342900" indent="-342900">
              <a:lnSpc>
                <a:spcPct val="150000"/>
              </a:lnSpc>
              <a:buFont typeface="Arial"/>
              <a:buChar char="•"/>
            </a:pPr>
            <a:r>
              <a:rPr lang="en-US" sz="2000" dirty="0" smtClean="0">
                <a:latin typeface="Lato Regular" panose="020F0502020204030203" pitchFamily="34" charset="0"/>
                <a:ea typeface="Lato Regular" panose="020F0502020204030203" pitchFamily="34" charset="0"/>
                <a:cs typeface="Lato Regular" panose="020F0502020204030203" pitchFamily="34" charset="0"/>
              </a:rPr>
              <a:t>Eligibility Questions</a:t>
            </a:r>
            <a:endParaRPr lang="en-US" sz="2000" dirty="0">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2348163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TextBox 13"/>
          <p:cNvSpPr txBox="1"/>
          <p:nvPr/>
        </p:nvSpPr>
        <p:spPr>
          <a:xfrm>
            <a:off x="418131" y="3142961"/>
            <a:ext cx="6610768" cy="769441"/>
          </a:xfrm>
          <a:prstGeom prst="rect">
            <a:avLst/>
          </a:prstGeom>
          <a:noFill/>
        </p:spPr>
        <p:txBody>
          <a:bodyPr wrap="square" rtlCol="0" anchor="t">
            <a:spAutoFit/>
          </a:bodyPr>
          <a:lstStyle/>
          <a:p>
            <a:r>
              <a:rPr lang="en-US" sz="4400" dirty="0">
                <a:solidFill>
                  <a:schemeClr val="bg1"/>
                </a:solidFill>
                <a:latin typeface="Lato Regular"/>
                <a:cs typeface="Lato Regular"/>
              </a:rPr>
              <a:t>HCC Coding Education</a:t>
            </a:r>
          </a:p>
        </p:txBody>
      </p:sp>
      <p:sp>
        <p:nvSpPr>
          <p:cNvPr id="15" name="TextBox 14"/>
          <p:cNvSpPr txBox="1"/>
          <p:nvPr/>
        </p:nvSpPr>
        <p:spPr>
          <a:xfrm>
            <a:off x="417813" y="3861097"/>
            <a:ext cx="8616098" cy="415498"/>
          </a:xfrm>
          <a:prstGeom prst="rect">
            <a:avLst/>
          </a:prstGeom>
          <a:noFill/>
        </p:spPr>
        <p:txBody>
          <a:bodyPr wrap="square" rtlCol="0" anchor="t">
            <a:spAutoFit/>
          </a:bodyPr>
          <a:lstStyle/>
          <a:p>
            <a:r>
              <a:rPr lang="en-US" sz="2100" dirty="0">
                <a:solidFill>
                  <a:schemeClr val="bg1"/>
                </a:solidFill>
                <a:latin typeface="Lato Regular"/>
                <a:cs typeface="Lato Regular"/>
              </a:rPr>
              <a:t>Lynn Stachlowski CPC,CRC,CPC-I,CPEDC - HCC Program Manager</a:t>
            </a:r>
          </a:p>
        </p:txBody>
      </p:sp>
      <p:cxnSp>
        <p:nvCxnSpPr>
          <p:cNvPr id="16" name="Straight Connector 15" title="Straight line."/>
          <p:cNvCxnSpPr/>
          <p:nvPr/>
        </p:nvCxnSpPr>
        <p:spPr>
          <a:xfrm>
            <a:off x="490062" y="4322160"/>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3384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8984" y="731520"/>
            <a:ext cx="7534430" cy="857250"/>
          </a:xfrm>
        </p:spPr>
        <p:txBody>
          <a:bodyPr/>
          <a:lstStyle/>
          <a:p>
            <a:r>
              <a:rPr lang="en-US" dirty="0"/>
              <a:t> </a:t>
            </a:r>
          </a:p>
        </p:txBody>
      </p:sp>
      <p:sp>
        <p:nvSpPr>
          <p:cNvPr id="4" name="Text Placeholder 3"/>
          <p:cNvSpPr>
            <a:spLocks noGrp="1"/>
          </p:cNvSpPr>
          <p:nvPr>
            <p:ph type="body" sz="quarter" idx="10"/>
          </p:nvPr>
        </p:nvSpPr>
        <p:spPr>
          <a:xfrm>
            <a:off x="2152312" y="1197665"/>
            <a:ext cx="6719000" cy="3153898"/>
          </a:xfrm>
        </p:spPr>
        <p:txBody>
          <a:bodyPr vert="horz" lIns="91440" tIns="45720" rIns="91440" bIns="45720" rtlCol="0" anchor="t">
            <a:normAutofit/>
          </a:bodyPr>
          <a:lstStyle/>
          <a:p>
            <a:pPr>
              <a:lnSpc>
                <a:spcPct val="100000"/>
              </a:lnSpc>
              <a:spcBef>
                <a:spcPts val="0"/>
              </a:spcBef>
              <a:buFont typeface="Arial,Sans-Serif"/>
            </a:pPr>
            <a:r>
              <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Monthly Coding &amp; Documentation Webinars with CEU’s, 3rd Tuesday of the month 8-9am</a:t>
            </a:r>
            <a:endParaRPr lang="en-US" sz="2000" dirty="0">
              <a:solidFill>
                <a:srgbClr val="585E60"/>
              </a:solidFill>
              <a:latin typeface="Lato Regular" panose="020F0502020204030203" pitchFamily="34" charset="0"/>
              <a:ea typeface="Lato Regular" panose="020F0502020204030203" pitchFamily="34" charset="0"/>
              <a:cs typeface="Lato Regular" panose="020F0502020204030203" pitchFamily="34" charset="0"/>
            </a:endParaRPr>
          </a:p>
          <a:p>
            <a:pPr>
              <a:lnSpc>
                <a:spcPct val="100000"/>
              </a:lnSpc>
              <a:spcBef>
                <a:spcPts val="0"/>
              </a:spcBef>
              <a:buFont typeface="Arial,Sans-Serif"/>
            </a:pPr>
            <a:endPar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endParaRPr>
          </a:p>
          <a:p>
            <a:pPr>
              <a:lnSpc>
                <a:spcPct val="100000"/>
              </a:lnSpc>
              <a:spcBef>
                <a:spcPts val="0"/>
              </a:spcBef>
              <a:buFont typeface="Arial,Sans-Serif"/>
            </a:pPr>
            <a:r>
              <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Monthly Coding Newsletter for Physicians &amp; Coders </a:t>
            </a:r>
            <a:endParaRPr lang="en-US" sz="2000" dirty="0">
              <a:solidFill>
                <a:srgbClr val="585E60"/>
              </a:solidFill>
              <a:latin typeface="Lato Regular" panose="020F0502020204030203" pitchFamily="34" charset="0"/>
              <a:ea typeface="Lato Regular" panose="020F0502020204030203" pitchFamily="34" charset="0"/>
              <a:cs typeface="Lato Regular" panose="020F0502020204030203" pitchFamily="34" charset="0"/>
            </a:endParaRPr>
          </a:p>
          <a:p>
            <a:pPr>
              <a:lnSpc>
                <a:spcPct val="100000"/>
              </a:lnSpc>
              <a:spcBef>
                <a:spcPts val="0"/>
              </a:spcBef>
              <a:buFont typeface="Arial,Sans-Serif"/>
            </a:pPr>
            <a:endPar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endParaRPr>
          </a:p>
          <a:p>
            <a:pPr>
              <a:lnSpc>
                <a:spcPct val="100000"/>
              </a:lnSpc>
              <a:spcBef>
                <a:spcPts val="0"/>
              </a:spcBef>
              <a:buFont typeface="Arial,Sans-Serif"/>
            </a:pPr>
            <a:r>
              <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Contact Monique </a:t>
            </a:r>
            <a:r>
              <a:rPr lang="en-US" sz="2000" dirty="0" err="1">
                <a:solidFill>
                  <a:srgbClr val="364852"/>
                </a:solidFill>
                <a:latin typeface="Lato Regular" panose="020F0502020204030203" pitchFamily="34" charset="0"/>
                <a:ea typeface="Lato Regular" panose="020F0502020204030203" pitchFamily="34" charset="0"/>
                <a:cs typeface="Lato Regular" panose="020F0502020204030203" pitchFamily="34" charset="0"/>
              </a:rPr>
              <a:t>Vanderhoff</a:t>
            </a:r>
            <a:r>
              <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 to sign up </a:t>
            </a:r>
            <a:r>
              <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hlinkClick r:id="rId2"/>
              </a:rPr>
              <a:t>vandermo@ohsu.edu</a:t>
            </a:r>
            <a:r>
              <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 </a:t>
            </a:r>
            <a:endParaRPr lang="en-US" sz="2000" dirty="0">
              <a:latin typeface="Lato Regular" panose="020F0502020204030203" pitchFamily="34" charset="0"/>
              <a:ea typeface="Lato Regular" panose="020F0502020204030203" pitchFamily="34" charset="0"/>
              <a:cs typeface="Lato Regular" panose="020F0502020204030203" pitchFamily="34" charset="0"/>
            </a:endParaRPr>
          </a:p>
          <a:p>
            <a:pPr>
              <a:lnSpc>
                <a:spcPct val="100000"/>
              </a:lnSpc>
              <a:spcBef>
                <a:spcPts val="0"/>
              </a:spcBef>
            </a:pPr>
            <a:endParaRPr lang="en-US" dirty="0"/>
          </a:p>
          <a:p>
            <a:pPr>
              <a:lnSpc>
                <a:spcPct val="100000"/>
              </a:lnSpc>
              <a:spcBef>
                <a:spcPts val="0"/>
              </a:spcBef>
            </a:pPr>
            <a:endParaRPr lang="en-US" dirty="0"/>
          </a:p>
        </p:txBody>
      </p:sp>
      <p:pic>
        <p:nvPicPr>
          <p:cNvPr id="6" name="Picture Placeholder 12" descr="Image of OHSU tram car descending from Marquam Hill, above Gibbs Street pedestrian bridge." title="Tram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39</a:t>
            </a:fld>
            <a:endParaRPr lang="en-US" sz="1200" dirty="0">
              <a:solidFill>
                <a:schemeClr val="bg1"/>
              </a:solidFill>
            </a:endParaRPr>
          </a:p>
        </p:txBody>
      </p:sp>
      <p:sp>
        <p:nvSpPr>
          <p:cNvPr id="9" name="Title 2"/>
          <p:cNvSpPr txBox="1">
            <a:spLocks/>
          </p:cNvSpPr>
          <p:nvPr/>
        </p:nvSpPr>
        <p:spPr>
          <a:xfrm>
            <a:off x="2152458" y="407080"/>
            <a:ext cx="6298163" cy="564396"/>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000" b="0" i="0" kern="1200">
                <a:solidFill>
                  <a:schemeClr val="accent3"/>
                </a:solidFill>
                <a:latin typeface="Lato Regular"/>
                <a:ea typeface="+mj-ea"/>
                <a:cs typeface="Lato Regular"/>
              </a:defRPr>
            </a:lvl1pPr>
          </a:lstStyle>
          <a:p>
            <a:pPr algn="ctr"/>
            <a:r>
              <a:rPr lang="en-US" dirty="0"/>
              <a:t>HCC Coding Update</a:t>
            </a:r>
          </a:p>
        </p:txBody>
      </p:sp>
    </p:spTree>
    <p:extLst>
      <p:ext uri="{BB962C8B-B14F-4D97-AF65-F5344CB8AC3E}">
        <p14:creationId xmlns:p14="http://schemas.microsoft.com/office/powerpoint/2010/main" val="81519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4615" y="470028"/>
            <a:ext cx="6298163" cy="564396"/>
          </a:xfrm>
        </p:spPr>
        <p:txBody>
          <a:bodyPr/>
          <a:lstStyle/>
          <a:p>
            <a:pPr algn="ctr"/>
            <a:r>
              <a:rPr lang="en-US" dirty="0"/>
              <a:t>2021 </a:t>
            </a:r>
            <a:r>
              <a:rPr lang="en-US" dirty="0" smtClean="0"/>
              <a:t>Goals</a:t>
            </a:r>
            <a:endParaRPr lang="en-US" dirty="0"/>
          </a:p>
        </p:txBody>
      </p:sp>
      <p:sp>
        <p:nvSpPr>
          <p:cNvPr id="4" name="Content Placeholder 3"/>
          <p:cNvSpPr>
            <a:spLocks noGrp="1"/>
          </p:cNvSpPr>
          <p:nvPr>
            <p:ph idx="10"/>
          </p:nvPr>
        </p:nvSpPr>
        <p:spPr>
          <a:xfrm>
            <a:off x="2298286" y="1316519"/>
            <a:ext cx="6448017" cy="3826981"/>
          </a:xfrm>
        </p:spPr>
        <p:txBody>
          <a:bodyPr>
            <a:noAutofit/>
          </a:bodyPr>
          <a:lstStyle/>
          <a:p>
            <a:r>
              <a:rPr lang="en-US" dirty="0">
                <a:latin typeface="Lato Regular" panose="020F0502020204030203" pitchFamily="34" charset="0"/>
                <a:ea typeface="Lato Regular" panose="020F0502020204030203" pitchFamily="34" charset="0"/>
                <a:cs typeface="Lato Regular" panose="020F0502020204030203" pitchFamily="34" charset="0"/>
              </a:rPr>
              <a:t>Maximize pay for performance incentives</a:t>
            </a:r>
          </a:p>
          <a:p>
            <a:r>
              <a:rPr lang="en-US" dirty="0">
                <a:latin typeface="Lato Regular" panose="020F0502020204030203" pitchFamily="34" charset="0"/>
                <a:ea typeface="Lato Regular" panose="020F0502020204030203" pitchFamily="34" charset="0"/>
                <a:cs typeface="Lato Regular" panose="020F0502020204030203" pitchFamily="34" charset="0"/>
              </a:rPr>
              <a:t>Optimize shared savings opportunities</a:t>
            </a:r>
          </a:p>
          <a:p>
            <a:r>
              <a:rPr lang="en-US" dirty="0">
                <a:latin typeface="Lato Regular" panose="020F0502020204030203" pitchFamily="34" charset="0"/>
                <a:ea typeface="Lato Regular" panose="020F0502020204030203" pitchFamily="34" charset="0"/>
                <a:cs typeface="Lato Regular" panose="020F0502020204030203" pitchFamily="34" charset="0"/>
              </a:rPr>
              <a:t>Avoid repayment under risk</a:t>
            </a:r>
          </a:p>
          <a:p>
            <a:r>
              <a:rPr lang="en-US" dirty="0">
                <a:latin typeface="Lato Regular" panose="020F0502020204030203" pitchFamily="34" charset="0"/>
                <a:ea typeface="Lato Regular" panose="020F0502020204030203" pitchFamily="34" charset="0"/>
                <a:cs typeface="Lato Regular" panose="020F0502020204030203" pitchFamily="34" charset="0"/>
              </a:rPr>
              <a:t>Implement infrastructure for success in future years</a:t>
            </a:r>
          </a:p>
          <a:p>
            <a:r>
              <a:rPr lang="en-US" dirty="0">
                <a:latin typeface="Lato Regular" panose="020F0502020204030203" pitchFamily="34" charset="0"/>
                <a:ea typeface="Lato Regular" panose="020F0502020204030203" pitchFamily="34" charset="0"/>
                <a:cs typeface="Lato Regular" panose="020F0502020204030203" pitchFamily="34" charset="0"/>
              </a:rPr>
              <a:t>Health equity</a:t>
            </a:r>
          </a:p>
          <a:p>
            <a:r>
              <a:rPr lang="en-US" dirty="0">
                <a:latin typeface="Lato Regular" panose="020F0502020204030203" pitchFamily="34" charset="0"/>
                <a:ea typeface="Lato Regular" panose="020F0502020204030203" pitchFamily="34" charset="0"/>
                <a:cs typeface="Lato Regular" panose="020F0502020204030203" pitchFamily="34" charset="0"/>
              </a:rPr>
              <a:t>Continue clinical integration</a:t>
            </a:r>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4</a:t>
            </a:fld>
            <a:endParaRPr lang="en-US" sz="1200" dirty="0"/>
          </a:p>
        </p:txBody>
      </p:sp>
    </p:spTree>
    <p:extLst>
      <p:ext uri="{BB962C8B-B14F-4D97-AF65-F5344CB8AC3E}">
        <p14:creationId xmlns:p14="http://schemas.microsoft.com/office/powerpoint/2010/main" val="1915676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8984" y="731520"/>
            <a:ext cx="7534430" cy="857250"/>
          </a:xfrm>
        </p:spPr>
        <p:txBody>
          <a:bodyPr/>
          <a:lstStyle/>
          <a:p>
            <a:r>
              <a:rPr lang="en-US" dirty="0"/>
              <a:t> </a:t>
            </a:r>
          </a:p>
        </p:txBody>
      </p:sp>
      <p:pic>
        <p:nvPicPr>
          <p:cNvPr id="6" name="Picture Placeholder 12" descr="Image of OHSU tram car descending from Marquam Hill, above Gibbs Street pedestrian bridge." title="Tram image."/>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40</a:t>
            </a:fld>
            <a:endParaRPr lang="en-US" sz="1200" dirty="0">
              <a:solidFill>
                <a:schemeClr val="bg1"/>
              </a:solidFill>
            </a:endParaRPr>
          </a:p>
        </p:txBody>
      </p:sp>
      <p:sp>
        <p:nvSpPr>
          <p:cNvPr id="9" name="Title 2"/>
          <p:cNvSpPr txBox="1">
            <a:spLocks/>
          </p:cNvSpPr>
          <p:nvPr/>
        </p:nvSpPr>
        <p:spPr>
          <a:xfrm>
            <a:off x="2519850" y="250598"/>
            <a:ext cx="6298163" cy="564396"/>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000" b="0" i="0" kern="1200">
                <a:solidFill>
                  <a:schemeClr val="accent3"/>
                </a:solidFill>
                <a:latin typeface="Lato Regular"/>
                <a:ea typeface="+mj-ea"/>
                <a:cs typeface="Lato Regular"/>
              </a:defRPr>
            </a:lvl1pPr>
          </a:lstStyle>
          <a:p>
            <a:pPr algn="ctr"/>
            <a:r>
              <a:rPr lang="en-US"/>
              <a:t>2021 E/M Coding Changes</a:t>
            </a:r>
          </a:p>
        </p:txBody>
      </p:sp>
      <p:sp>
        <p:nvSpPr>
          <p:cNvPr id="5" name="Text Placeholder 4">
            <a:extLst>
              <a:ext uri="{FF2B5EF4-FFF2-40B4-BE49-F238E27FC236}">
                <a16:creationId xmlns:a16="http://schemas.microsoft.com/office/drawing/2014/main" id="{A0404328-693C-4EC5-9B86-BE9A7648F78E}"/>
              </a:ext>
            </a:extLst>
          </p:cNvPr>
          <p:cNvSpPr>
            <a:spLocks noGrp="1"/>
          </p:cNvSpPr>
          <p:nvPr>
            <p:ph type="body" sz="quarter" idx="10"/>
          </p:nvPr>
        </p:nvSpPr>
        <p:spPr>
          <a:xfrm>
            <a:off x="2235110" y="921281"/>
            <a:ext cx="6649812" cy="3443889"/>
          </a:xfrm>
        </p:spPr>
        <p:txBody>
          <a:bodyPr vert="horz" lIns="91440" tIns="45720" rIns="91440" bIns="45720" rtlCol="0" anchor="t">
            <a:normAutofit/>
          </a:bodyPr>
          <a:lstStyle/>
          <a:p>
            <a:r>
              <a:rPr lang="en-US" sz="1200" b="1"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New MDM Table:</a:t>
            </a:r>
            <a:r>
              <a:rPr lang="en-US" sz="12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 </a:t>
            </a:r>
            <a:endParaRPr lang="en-US" altLang="zh-TW" sz="12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endParaRPr>
          </a:p>
          <a:p>
            <a:pPr marL="457200" lvl="1" indent="0">
              <a:buNone/>
            </a:pPr>
            <a:r>
              <a:rPr lang="en-US" sz="1200" dirty="0">
                <a:solidFill>
                  <a:srgbClr val="2F92D4"/>
                </a:solidFill>
                <a:latin typeface="Lato Regular" panose="020F0502020204030203" pitchFamily="34" charset="0"/>
                <a:ea typeface="Lato Regular" panose="020F0502020204030203" pitchFamily="34" charset="0"/>
                <a:cs typeface="Lato Regular" panose="020F0502020204030203" pitchFamily="34" charset="0"/>
                <a:hlinkClick r:id="rId3">
                  <a:extLst>
                    <a:ext uri="{A12FA001-AC4F-418D-AE19-62706E023703}">
                      <ahyp:hlinkClr xmlns="" xmlns:ahyp="http://schemas.microsoft.com/office/drawing/2018/hyperlinkcolor" val="tx"/>
                    </a:ext>
                  </a:extLst>
                </a:hlinkClick>
              </a:rPr>
              <a:t>https://www.ama-assn.org/system/files/2019-06/cpt-revised-mdm-grid.pdf</a:t>
            </a:r>
            <a:endParaRPr lang="en-US" altLang="zh-TW" sz="1200" dirty="0">
              <a:solidFill>
                <a:srgbClr val="2F92D4"/>
              </a:solidFill>
              <a:latin typeface="Lato Regular" panose="020F0502020204030203" pitchFamily="34" charset="0"/>
              <a:ea typeface="Lato Regular" panose="020F0502020204030203" pitchFamily="34" charset="0"/>
              <a:cs typeface="Lato Regular" panose="020F0502020204030203" pitchFamily="34" charset="0"/>
            </a:endParaRPr>
          </a:p>
          <a:p>
            <a:r>
              <a:rPr lang="en-US" sz="1200" b="1" dirty="0">
                <a:latin typeface="Lato Regular" panose="020F0502020204030203" pitchFamily="34" charset="0"/>
                <a:ea typeface="Lato Regular" panose="020F0502020204030203" pitchFamily="34" charset="0"/>
                <a:cs typeface="Lato Regular" panose="020F0502020204030203" pitchFamily="34" charset="0"/>
              </a:rPr>
              <a:t>AMA Guide for 2021 E/M Changes:</a:t>
            </a:r>
            <a:r>
              <a:rPr lang="en-US" sz="1200" dirty="0">
                <a:latin typeface="Lato Regular" panose="020F0502020204030203" pitchFamily="34" charset="0"/>
                <a:ea typeface="Lato Regular" panose="020F0502020204030203" pitchFamily="34" charset="0"/>
                <a:cs typeface="Lato Regular" panose="020F0502020204030203" pitchFamily="34" charset="0"/>
              </a:rPr>
              <a:t> </a:t>
            </a:r>
          </a:p>
          <a:p>
            <a:pPr marL="457200" lvl="1" indent="0">
              <a:buNone/>
            </a:pPr>
            <a:r>
              <a:rPr lang="en-US" sz="1200" u="sng" dirty="0">
                <a:solidFill>
                  <a:srgbClr val="2F92D4"/>
                </a:solidFill>
                <a:latin typeface="Lato Regular" panose="020F0502020204030203" pitchFamily="34" charset="0"/>
                <a:ea typeface="Lato Regular" panose="020F0502020204030203" pitchFamily="34" charset="0"/>
                <a:cs typeface="Lato Regular" panose="020F0502020204030203" pitchFamily="34" charset="0"/>
              </a:rPr>
              <a:t>https://www.ama-assn.org/system/files/2019-06/cpt-office-prolonged-svs-code-changes.pdf</a:t>
            </a:r>
            <a:endParaRPr lang="en-US" altLang="zh-TW" sz="1200" u="sng" dirty="0">
              <a:solidFill>
                <a:srgbClr val="2F92D4"/>
              </a:solidFill>
              <a:latin typeface="Lato Regular" panose="020F0502020204030203" pitchFamily="34" charset="0"/>
              <a:ea typeface="Lato Regular" panose="020F0502020204030203" pitchFamily="34" charset="0"/>
              <a:cs typeface="Lato Regular" panose="020F0502020204030203" pitchFamily="34" charset="0"/>
            </a:endParaRPr>
          </a:p>
          <a:p>
            <a:r>
              <a:rPr lang="en-US" sz="1200" b="1" dirty="0">
                <a:latin typeface="Lato Regular" panose="020F0502020204030203" pitchFamily="34" charset="0"/>
                <a:ea typeface="Lato Regular" panose="020F0502020204030203" pitchFamily="34" charset="0"/>
                <a:cs typeface="Lato Regular" panose="020F0502020204030203" pitchFamily="34" charset="0"/>
              </a:rPr>
              <a:t>Estimated Payment Schedule:</a:t>
            </a:r>
            <a:r>
              <a:rPr lang="en-US" sz="1200" dirty="0">
                <a:latin typeface="Lato Regular" panose="020F0502020204030203" pitchFamily="34" charset="0"/>
                <a:ea typeface="Lato Regular" panose="020F0502020204030203" pitchFamily="34" charset="0"/>
                <a:cs typeface="Lato Regular" panose="020F0502020204030203" pitchFamily="34" charset="0"/>
              </a:rPr>
              <a:t> </a:t>
            </a:r>
            <a:endParaRPr lang="en-US" altLang="zh-TW" sz="1200" dirty="0">
              <a:latin typeface="Lato Regular" panose="020F0502020204030203" pitchFamily="34" charset="0"/>
              <a:ea typeface="Lato Regular" panose="020F0502020204030203" pitchFamily="34" charset="0"/>
              <a:cs typeface="Lato Regular" panose="020F0502020204030203" pitchFamily="34" charset="0"/>
            </a:endParaRPr>
          </a:p>
          <a:p>
            <a:pPr marL="457200" lvl="1" indent="0">
              <a:buNone/>
            </a:pPr>
            <a:r>
              <a:rPr lang="en-US" sz="1200" u="sng" dirty="0">
                <a:solidFill>
                  <a:srgbClr val="2F92D4"/>
                </a:solidFill>
                <a:latin typeface="Lato Regular" panose="020F0502020204030203" pitchFamily="34" charset="0"/>
                <a:ea typeface="Lato Regular" panose="020F0502020204030203" pitchFamily="34" charset="0"/>
                <a:cs typeface="Lato Regular" panose="020F0502020204030203" pitchFamily="34" charset="0"/>
              </a:rPr>
              <a:t>https://www.cms.gov/Outreach-and-Education/Outreach/NPC/Downloads/2019-11-06-ASC-Presentation.pdf</a:t>
            </a:r>
            <a:endParaRPr lang="en-US" altLang="zh-TW" sz="1200" u="sng" dirty="0">
              <a:solidFill>
                <a:srgbClr val="2F92D4"/>
              </a:solidFill>
              <a:latin typeface="Lato Regular" panose="020F0502020204030203" pitchFamily="34" charset="0"/>
              <a:ea typeface="Lato Regular" panose="020F0502020204030203" pitchFamily="34" charset="0"/>
              <a:cs typeface="Lato Regular" panose="020F0502020204030203" pitchFamily="34" charset="0"/>
            </a:endParaRPr>
          </a:p>
          <a:p>
            <a:r>
              <a:rPr lang="en-US" sz="1200" b="1" dirty="0">
                <a:latin typeface="Lato Regular" panose="020F0502020204030203" pitchFamily="34" charset="0"/>
                <a:ea typeface="Lato Regular" panose="020F0502020204030203" pitchFamily="34" charset="0"/>
                <a:cs typeface="Lato Regular" panose="020F0502020204030203" pitchFamily="34" charset="0"/>
              </a:rPr>
              <a:t>Updated CMS E/M Services Guide:</a:t>
            </a:r>
            <a:r>
              <a:rPr lang="en-US" sz="1200" dirty="0">
                <a:latin typeface="Lato Regular" panose="020F0502020204030203" pitchFamily="34" charset="0"/>
                <a:ea typeface="Lato Regular" panose="020F0502020204030203" pitchFamily="34" charset="0"/>
                <a:cs typeface="Lato Regular" panose="020F0502020204030203" pitchFamily="34" charset="0"/>
              </a:rPr>
              <a:t> </a:t>
            </a:r>
            <a:endParaRPr lang="en-US" altLang="zh-TW" sz="1200" dirty="0">
              <a:latin typeface="Lato Regular" panose="020F0502020204030203" pitchFamily="34" charset="0"/>
              <a:ea typeface="Lato Regular" panose="020F0502020204030203" pitchFamily="34" charset="0"/>
              <a:cs typeface="Lato Regular" panose="020F0502020204030203" pitchFamily="34" charset="0"/>
            </a:endParaRPr>
          </a:p>
          <a:p>
            <a:pPr marL="457200" lvl="1" indent="0">
              <a:buNone/>
            </a:pPr>
            <a:r>
              <a:rPr lang="en-US" sz="1200" dirty="0">
                <a:solidFill>
                  <a:srgbClr val="2F92D4"/>
                </a:solidFill>
                <a:latin typeface="Lato Regular" panose="020F0502020204030203" pitchFamily="34" charset="0"/>
                <a:ea typeface="Lato Regular" panose="020F0502020204030203" pitchFamily="34" charset="0"/>
                <a:cs typeface="Lato Regular" panose="020F0502020204030203" pitchFamily="34" charset="0"/>
                <a:hlinkClick r:id="rId4"/>
              </a:rPr>
              <a:t>https:/</a:t>
            </a:r>
            <a:r>
              <a:rPr lang="en-US" sz="1200" dirty="0">
                <a:latin typeface="Lato Regular" panose="020F0502020204030203" pitchFamily="34" charset="0"/>
                <a:ea typeface="Lato Regular" panose="020F0502020204030203" pitchFamily="34" charset="0"/>
                <a:cs typeface="Lato Regular" panose="020F0502020204030203" pitchFamily="34" charset="0"/>
                <a:hlinkClick r:id="rId4"/>
              </a:rPr>
              <a:t>/www.cms.gov/outreach-and-education/medicarelearning-</a:t>
            </a:r>
            <a:r>
              <a:rPr lang="en-US" sz="1200" u="sng" dirty="0">
                <a:solidFill>
                  <a:srgbClr val="2F92D4"/>
                </a:solidFill>
                <a:latin typeface="Lato Regular" panose="020F0502020204030203" pitchFamily="34" charset="0"/>
                <a:ea typeface="Lato Regular" panose="020F0502020204030203" pitchFamily="34" charset="0"/>
                <a:cs typeface="Lato Regular" panose="020F0502020204030203" pitchFamily="34" charset="0"/>
                <a:hlinkClick r:id="rId4"/>
              </a:rPr>
              <a:t>network-mln/mlnproducts/downloads/eval-mgmt-serv-guide-icn006764.pdf</a:t>
            </a:r>
            <a:endParaRPr lang="en-US" altLang="zh-TW" sz="1200" u="sng" dirty="0">
              <a:solidFill>
                <a:srgbClr val="2F92D4"/>
              </a:solidFill>
              <a:latin typeface="Lato Regular" panose="020F0502020204030203" pitchFamily="34" charset="0"/>
              <a:ea typeface="Lato Regular" panose="020F0502020204030203" pitchFamily="34" charset="0"/>
              <a:cs typeface="Lato Regular" panose="020F0502020204030203" pitchFamily="34" charset="0"/>
            </a:endParaRPr>
          </a:p>
          <a:p>
            <a:endParaRPr lang="en-US" sz="1200" dirty="0">
              <a:solidFill>
                <a:srgbClr val="585E60"/>
              </a:solidFill>
              <a:cs typeface="Calibri"/>
            </a:endParaRPr>
          </a:p>
        </p:txBody>
      </p:sp>
    </p:spTree>
    <p:extLst>
      <p:ext uri="{BB962C8B-B14F-4D97-AF65-F5344CB8AC3E}">
        <p14:creationId xmlns:p14="http://schemas.microsoft.com/office/powerpoint/2010/main" val="3025583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8984" y="731520"/>
            <a:ext cx="7534430" cy="857250"/>
          </a:xfrm>
        </p:spPr>
        <p:txBody>
          <a:bodyPr/>
          <a:lstStyle/>
          <a:p>
            <a:r>
              <a:rPr lang="en-US" dirty="0"/>
              <a:t> </a:t>
            </a:r>
          </a:p>
        </p:txBody>
      </p:sp>
      <p:pic>
        <p:nvPicPr>
          <p:cNvPr id="6" name="Picture Placeholder 12" descr="Image of OHSU tram car descending from Marquam Hill, above Gibbs Street pedestrian bridge." title="Tram image."/>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834386" cy="5143500"/>
          </a:xfrm>
          <a:prstGeom prst="rect">
            <a:avLst/>
          </a:prstGeom>
        </p:spPr>
      </p:pic>
      <p:sp>
        <p:nvSpPr>
          <p:cNvPr id="8"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2D4512E-C2C0-9942-9A1B-BF8447B48060}" type="slidenum">
              <a:rPr lang="en-US" sz="1200" smtClean="0">
                <a:solidFill>
                  <a:schemeClr val="bg1"/>
                </a:solidFill>
              </a:rPr>
              <a:t>41</a:t>
            </a:fld>
            <a:endParaRPr lang="en-US" sz="1200" dirty="0">
              <a:solidFill>
                <a:schemeClr val="bg1"/>
              </a:solidFill>
            </a:endParaRPr>
          </a:p>
        </p:txBody>
      </p:sp>
      <p:sp>
        <p:nvSpPr>
          <p:cNvPr id="9" name="Title 2"/>
          <p:cNvSpPr txBox="1">
            <a:spLocks/>
          </p:cNvSpPr>
          <p:nvPr/>
        </p:nvSpPr>
        <p:spPr>
          <a:xfrm>
            <a:off x="2519850" y="250598"/>
            <a:ext cx="6298163" cy="564396"/>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000" b="0" i="0" kern="1200">
                <a:solidFill>
                  <a:schemeClr val="accent3"/>
                </a:solidFill>
                <a:latin typeface="Lato Regular"/>
                <a:ea typeface="+mj-ea"/>
                <a:cs typeface="Lato Regular"/>
              </a:defRPr>
            </a:lvl1pPr>
          </a:lstStyle>
          <a:p>
            <a:pPr algn="ctr"/>
            <a:r>
              <a:rPr lang="en-US"/>
              <a:t>2021 E/M Coding Changes</a:t>
            </a:r>
          </a:p>
        </p:txBody>
      </p:sp>
      <p:sp>
        <p:nvSpPr>
          <p:cNvPr id="5" name="Text Placeholder 4">
            <a:extLst>
              <a:ext uri="{FF2B5EF4-FFF2-40B4-BE49-F238E27FC236}">
                <a16:creationId xmlns:a16="http://schemas.microsoft.com/office/drawing/2014/main" id="{A0404328-693C-4EC5-9B86-BE9A7648F78E}"/>
              </a:ext>
            </a:extLst>
          </p:cNvPr>
          <p:cNvSpPr>
            <a:spLocks noGrp="1"/>
          </p:cNvSpPr>
          <p:nvPr>
            <p:ph type="body" sz="quarter" idx="10"/>
          </p:nvPr>
        </p:nvSpPr>
        <p:spPr>
          <a:xfrm>
            <a:off x="2207895" y="921281"/>
            <a:ext cx="6711044" cy="3443889"/>
          </a:xfrm>
        </p:spPr>
        <p:txBody>
          <a:bodyPr vert="horz" lIns="91440" tIns="45720" rIns="91440" bIns="45720" rtlCol="0" anchor="t">
            <a:normAutofit/>
          </a:bodyPr>
          <a:lstStyle/>
          <a:p>
            <a:r>
              <a:rPr lang="en-US" sz="1200" b="1" dirty="0">
                <a:latin typeface="Lato Regular" panose="020F0502020204030203" pitchFamily="34" charset="0"/>
                <a:ea typeface="Lato Regular" panose="020F0502020204030203" pitchFamily="34" charset="0"/>
                <a:cs typeface="Lato Regular" panose="020F0502020204030203" pitchFamily="34" charset="0"/>
              </a:rPr>
              <a:t>MLN on Final Rules:</a:t>
            </a:r>
            <a:r>
              <a:rPr lang="en-US" sz="1200" b="1" dirty="0">
                <a:solidFill>
                  <a:srgbClr val="2F92D4"/>
                </a:solidFill>
                <a:latin typeface="Lato Regular" panose="020F0502020204030203" pitchFamily="34" charset="0"/>
                <a:ea typeface="Lato Regular" panose="020F0502020204030203" pitchFamily="34" charset="0"/>
                <a:cs typeface="Lato Regular" panose="020F0502020204030203" pitchFamily="34" charset="0"/>
              </a:rPr>
              <a:t> </a:t>
            </a:r>
            <a:endParaRPr lang="en-US" sz="1200" dirty="0">
              <a:solidFill>
                <a:srgbClr val="2F92D4"/>
              </a:solidFill>
              <a:latin typeface="Lato Regular" panose="020F0502020204030203" pitchFamily="34" charset="0"/>
              <a:ea typeface="Lato Regular" panose="020F0502020204030203" pitchFamily="34" charset="0"/>
              <a:cs typeface="Lato Regular" panose="020F0502020204030203" pitchFamily="34" charset="0"/>
            </a:endParaRPr>
          </a:p>
          <a:p>
            <a:pPr marL="457200" lvl="1" indent="0">
              <a:buNone/>
            </a:pPr>
            <a:r>
              <a:rPr lang="en-US" sz="1200" dirty="0">
                <a:latin typeface="Lato Regular" panose="020F0502020204030203" pitchFamily="34" charset="0"/>
                <a:ea typeface="Lato Regular" panose="020F0502020204030203" pitchFamily="34" charset="0"/>
                <a:cs typeface="Lato Regular" panose="020F0502020204030203" pitchFamily="34" charset="0"/>
                <a:hlinkClick r:id="rId3"/>
              </a:rPr>
              <a:t>https://www.cms.gov/Outreach-and-</a:t>
            </a:r>
            <a:r>
              <a:rPr lang="en-US" sz="1200" u="sng" dirty="0">
                <a:solidFill>
                  <a:srgbClr val="2F92D4"/>
                </a:solidFill>
                <a:latin typeface="Lato Regular" panose="020F0502020204030203" pitchFamily="34" charset="0"/>
                <a:ea typeface="Lato Regular" panose="020F0502020204030203" pitchFamily="34" charset="0"/>
                <a:cs typeface="Lato Regular" panose="020F0502020204030203" pitchFamily="34" charset="0"/>
              </a:rPr>
              <a:t>Education/Outreach/NPC/Downloads/2019-11-06-ASC-Presentation.pdf</a:t>
            </a:r>
            <a:endParaRPr lang="en-US" altLang="zh-TW" sz="1200" u="sng" dirty="0">
              <a:solidFill>
                <a:srgbClr val="2F92D4"/>
              </a:solidFill>
              <a:latin typeface="Lato Regular" panose="020F0502020204030203" pitchFamily="34" charset="0"/>
              <a:ea typeface="Lato Regular" panose="020F0502020204030203" pitchFamily="34" charset="0"/>
              <a:cs typeface="Lato Regular" panose="020F0502020204030203" pitchFamily="34" charset="0"/>
            </a:endParaRPr>
          </a:p>
          <a:p>
            <a:pPr marL="457200" lvl="1" indent="0">
              <a:buNone/>
            </a:pPr>
            <a:r>
              <a:rPr lang="en-US" sz="1200" dirty="0">
                <a:latin typeface="Lato Regular" panose="020F0502020204030203" pitchFamily="34" charset="0"/>
                <a:ea typeface="Lato Regular" panose="020F0502020204030203" pitchFamily="34" charset="0"/>
                <a:cs typeface="Lato Regular" panose="020F0502020204030203" pitchFamily="34" charset="0"/>
                <a:hlinkClick r:id="rId4"/>
              </a:rPr>
              <a:t>https://www.cms.gov/newsroom/fact-sheets/proposed-policy-payment-and-qualityprovisions-</a:t>
            </a:r>
            <a:r>
              <a:rPr lang="en-US" sz="1200" u="sng" dirty="0">
                <a:solidFill>
                  <a:srgbClr val="2F92D4"/>
                </a:solidFill>
                <a:latin typeface="Lato Regular" panose="020F0502020204030203" pitchFamily="34" charset="0"/>
                <a:ea typeface="Lato Regular" panose="020F0502020204030203" pitchFamily="34" charset="0"/>
                <a:cs typeface="Lato Regular" panose="020F0502020204030203" pitchFamily="34" charset="0"/>
              </a:rPr>
              <a:t>changes-medicare-physician-fee-schedule-calendar-year-2</a:t>
            </a:r>
            <a:endParaRPr lang="en-US" altLang="zh-TW" sz="1200" u="sng" dirty="0">
              <a:solidFill>
                <a:srgbClr val="2F92D4"/>
              </a:solidFill>
              <a:latin typeface="Lato Regular" panose="020F0502020204030203" pitchFamily="34" charset="0"/>
              <a:ea typeface="Lato Regular" panose="020F0502020204030203" pitchFamily="34" charset="0"/>
              <a:cs typeface="Lato Regular" panose="020F0502020204030203" pitchFamily="34" charset="0"/>
            </a:endParaRPr>
          </a:p>
          <a:p>
            <a:r>
              <a:rPr lang="en-US" sz="1200" b="1" dirty="0">
                <a:latin typeface="Lato Regular" panose="020F0502020204030203" pitchFamily="34" charset="0"/>
                <a:ea typeface="Lato Regular" panose="020F0502020204030203" pitchFamily="34" charset="0"/>
                <a:cs typeface="Lato Regular" panose="020F0502020204030203" pitchFamily="34" charset="0"/>
              </a:rPr>
              <a:t>Medicare Claims Processing Manual </a:t>
            </a:r>
            <a:r>
              <a:rPr lang="en-US" sz="1200" b="1" dirty="0" err="1">
                <a:latin typeface="Lato Regular" panose="020F0502020204030203" pitchFamily="34" charset="0"/>
                <a:ea typeface="Lato Regular" panose="020F0502020204030203" pitchFamily="34" charset="0"/>
                <a:cs typeface="Lato Regular" panose="020F0502020204030203" pitchFamily="34" charset="0"/>
              </a:rPr>
              <a:t>Ch</a:t>
            </a:r>
            <a:r>
              <a:rPr lang="en-US" sz="1200" b="1" dirty="0">
                <a:latin typeface="Lato Regular" panose="020F0502020204030203" pitchFamily="34" charset="0"/>
                <a:ea typeface="Lato Regular" panose="020F0502020204030203" pitchFamily="34" charset="0"/>
                <a:cs typeface="Lato Regular" panose="020F0502020204030203" pitchFamily="34" charset="0"/>
              </a:rPr>
              <a:t> 12:</a:t>
            </a:r>
            <a:r>
              <a:rPr lang="en-US" sz="1200" dirty="0">
                <a:latin typeface="Lato Regular" panose="020F0502020204030203" pitchFamily="34" charset="0"/>
                <a:ea typeface="Lato Regular" panose="020F0502020204030203" pitchFamily="34" charset="0"/>
                <a:cs typeface="Lato Regular" panose="020F0502020204030203" pitchFamily="34" charset="0"/>
              </a:rPr>
              <a:t> </a:t>
            </a:r>
          </a:p>
          <a:p>
            <a:pPr marL="457200" lvl="1" indent="0">
              <a:buNone/>
            </a:pPr>
            <a:r>
              <a:rPr lang="en-US" sz="1200" dirty="0">
                <a:latin typeface="Lato Regular" panose="020F0502020204030203" pitchFamily="34" charset="0"/>
                <a:ea typeface="Lato Regular" panose="020F0502020204030203" pitchFamily="34" charset="0"/>
                <a:cs typeface="Lato Regular" panose="020F0502020204030203" pitchFamily="34" charset="0"/>
                <a:hlinkClick r:id="rId5"/>
              </a:rPr>
              <a:t>https://www.cms.gov/Regulations-and-G</a:t>
            </a:r>
            <a:r>
              <a:rPr lang="en-US" sz="1200" u="sng" dirty="0">
                <a:solidFill>
                  <a:srgbClr val="2F92D4"/>
                </a:solidFill>
                <a:latin typeface="Lato Regular" panose="020F0502020204030203" pitchFamily="34" charset="0"/>
                <a:ea typeface="Lato Regular" panose="020F0502020204030203" pitchFamily="34" charset="0"/>
                <a:cs typeface="Lato Regular" panose="020F0502020204030203" pitchFamily="34" charset="0"/>
                <a:hlinkClick r:id="rId5"/>
              </a:rPr>
              <a:t>uidance/</a:t>
            </a:r>
            <a:r>
              <a:rPr lang="en-US" sz="1200" u="sng" dirty="0">
                <a:solidFill>
                  <a:srgbClr val="2F92D4"/>
                </a:solidFill>
                <a:latin typeface="Lato Regular" panose="020F0502020204030203" pitchFamily="34" charset="0"/>
                <a:ea typeface="Lato Regular" panose="020F0502020204030203" pitchFamily="34" charset="0"/>
                <a:cs typeface="Lato Regular" panose="020F0502020204030203" pitchFamily="34" charset="0"/>
              </a:rPr>
              <a:t> Guidance/ Manuals/ Downloads/ clm104c12.pdf</a:t>
            </a:r>
            <a:endParaRPr lang="en-US" altLang="zh-TW" sz="1200" u="sng" dirty="0">
              <a:solidFill>
                <a:srgbClr val="2F92D4"/>
              </a:solidFill>
              <a:latin typeface="Lato Regular" panose="020F0502020204030203" pitchFamily="34" charset="0"/>
              <a:ea typeface="Lato Regular" panose="020F0502020204030203" pitchFamily="34" charset="0"/>
              <a:cs typeface="Lato Regular" panose="020F0502020204030203" pitchFamily="34" charset="0"/>
            </a:endParaRPr>
          </a:p>
          <a:p>
            <a:r>
              <a:rPr lang="en-US" sz="1200" b="1" dirty="0">
                <a:latin typeface="Lato Regular" panose="020F0502020204030203" pitchFamily="34" charset="0"/>
                <a:ea typeface="Lato Regular" panose="020F0502020204030203" pitchFamily="34" charset="0"/>
                <a:cs typeface="Lato Regular" panose="020F0502020204030203" pitchFamily="34" charset="0"/>
              </a:rPr>
              <a:t>AAPC Whitepaper:</a:t>
            </a:r>
            <a:r>
              <a:rPr lang="en-US" sz="1200" dirty="0">
                <a:latin typeface="Lato Regular" panose="020F0502020204030203" pitchFamily="34" charset="0"/>
                <a:ea typeface="Lato Regular" panose="020F0502020204030203" pitchFamily="34" charset="0"/>
                <a:cs typeface="Lato Regular" panose="020F0502020204030203" pitchFamily="34" charset="0"/>
              </a:rPr>
              <a:t> </a:t>
            </a:r>
          </a:p>
          <a:p>
            <a:pPr marL="457200" lvl="1" indent="0">
              <a:buNone/>
            </a:pPr>
            <a:r>
              <a:rPr lang="en-US" sz="1200" dirty="0">
                <a:latin typeface="Lato Regular" panose="020F0502020204030203" pitchFamily="34" charset="0"/>
                <a:ea typeface="Lato Regular" panose="020F0502020204030203" pitchFamily="34" charset="0"/>
                <a:cs typeface="Lato Regular" panose="020F0502020204030203" pitchFamily="34" charset="0"/>
              </a:rPr>
              <a:t>2021 E/M Office and Outpatient Coding and Documentation: 3 Critical Concerns to Address in Your Update Plan</a:t>
            </a:r>
          </a:p>
          <a:p>
            <a:r>
              <a:rPr lang="en-US" sz="1200" b="1" dirty="0">
                <a:latin typeface="Lato Regular" panose="020F0502020204030203" pitchFamily="34" charset="0"/>
                <a:ea typeface="Lato Regular" panose="020F0502020204030203" pitchFamily="34" charset="0"/>
                <a:cs typeface="Lato Regular" panose="020F0502020204030203" pitchFamily="34" charset="0"/>
              </a:rPr>
              <a:t>Contact information:</a:t>
            </a:r>
            <a:r>
              <a:rPr lang="en-US" sz="1200" dirty="0">
                <a:latin typeface="Lato Regular" panose="020F0502020204030203" pitchFamily="34" charset="0"/>
                <a:ea typeface="Lato Regular" panose="020F0502020204030203" pitchFamily="34" charset="0"/>
                <a:cs typeface="Lato Regular" panose="020F0502020204030203" pitchFamily="34" charset="0"/>
              </a:rPr>
              <a:t> </a:t>
            </a:r>
            <a:r>
              <a:rPr lang="en-US" sz="1200" dirty="0">
                <a:latin typeface="Lato Regular" panose="020F0502020204030203" pitchFamily="34" charset="0"/>
                <a:ea typeface="Lato Regular" panose="020F0502020204030203" pitchFamily="34" charset="0"/>
                <a:cs typeface="Lato Regular" panose="020F0502020204030203" pitchFamily="34" charset="0"/>
                <a:hlinkClick r:id="rId6"/>
              </a:rPr>
              <a:t>stachlow@ohsu.edu</a:t>
            </a:r>
            <a:endParaRPr lang="en-US" sz="1200" dirty="0">
              <a:latin typeface="Lato Regular" panose="020F0502020204030203" pitchFamily="34" charset="0"/>
              <a:ea typeface="Lato Regular" panose="020F0502020204030203" pitchFamily="34" charset="0"/>
              <a:cs typeface="Lato Regular" panose="020F0502020204030203" pitchFamily="34" charset="0"/>
            </a:endParaRPr>
          </a:p>
          <a:p>
            <a:pPr marL="457200" lvl="1" indent="0">
              <a:buNone/>
            </a:pPr>
            <a:endParaRPr lang="en-US" sz="1200" dirty="0">
              <a:cs typeface="Calibri"/>
            </a:endParaRPr>
          </a:p>
          <a:p>
            <a:endParaRPr lang="en-US" sz="1200" dirty="0"/>
          </a:p>
        </p:txBody>
      </p:sp>
    </p:spTree>
    <p:extLst>
      <p:ext uri="{BB962C8B-B14F-4D97-AF65-F5344CB8AC3E}">
        <p14:creationId xmlns:p14="http://schemas.microsoft.com/office/powerpoint/2010/main" val="369492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TextBox 9"/>
          <p:cNvSpPr txBox="1"/>
          <p:nvPr/>
        </p:nvSpPr>
        <p:spPr>
          <a:xfrm>
            <a:off x="422823" y="4611406"/>
            <a:ext cx="6154231" cy="230832"/>
          </a:xfrm>
          <a:prstGeom prst="rect">
            <a:avLst/>
          </a:prstGeom>
          <a:noFill/>
        </p:spPr>
        <p:txBody>
          <a:bodyPr wrap="square" rtlCol="0">
            <a:spAutoFit/>
          </a:bodyPr>
          <a:lstStyle/>
          <a:p>
            <a:r>
              <a:rPr lang="en-US" sz="900" kern="0" spc="80" dirty="0">
                <a:solidFill>
                  <a:schemeClr val="bg1"/>
                </a:solidFill>
                <a:latin typeface="Lato Regular" panose="020F0502020204030203" pitchFamily="34" charset="0"/>
                <a:cs typeface="Lato Light"/>
              </a:rPr>
              <a:t>DATE: June 11, 2020</a:t>
            </a:r>
          </a:p>
        </p:txBody>
      </p:sp>
      <p:sp>
        <p:nvSpPr>
          <p:cNvPr id="11" name="TextBox 10"/>
          <p:cNvSpPr txBox="1"/>
          <p:nvPr/>
        </p:nvSpPr>
        <p:spPr>
          <a:xfrm>
            <a:off x="369901" y="2610816"/>
            <a:ext cx="8662370" cy="1323439"/>
          </a:xfrm>
          <a:prstGeom prst="rect">
            <a:avLst/>
          </a:prstGeom>
          <a:noFill/>
        </p:spPr>
        <p:txBody>
          <a:bodyPr wrap="square" rtlCol="0" anchor="t">
            <a:spAutoFit/>
          </a:bodyPr>
          <a:lstStyle/>
          <a:p>
            <a:r>
              <a:rPr lang="en-US" sz="4000" dirty="0">
                <a:solidFill>
                  <a:schemeClr val="bg1"/>
                </a:solidFill>
                <a:latin typeface="Lato Regular"/>
                <a:cs typeface="Lato Regular"/>
              </a:rPr>
              <a:t>Clinical Integration and Care Coordination Program Updates</a:t>
            </a:r>
          </a:p>
        </p:txBody>
      </p:sp>
      <p:sp>
        <p:nvSpPr>
          <p:cNvPr id="12" name="TextBox 11"/>
          <p:cNvSpPr txBox="1"/>
          <p:nvPr/>
        </p:nvSpPr>
        <p:spPr>
          <a:xfrm>
            <a:off x="422822" y="3952877"/>
            <a:ext cx="7876351" cy="707886"/>
          </a:xfrm>
          <a:prstGeom prst="rect">
            <a:avLst/>
          </a:prstGeom>
          <a:noFill/>
        </p:spPr>
        <p:txBody>
          <a:bodyPr wrap="square" rtlCol="0">
            <a:spAutoFit/>
          </a:bodyPr>
          <a:lstStyle/>
          <a:p>
            <a:r>
              <a:rPr lang="en-US" sz="2000" dirty="0">
                <a:solidFill>
                  <a:schemeClr val="bg1"/>
                </a:solidFill>
                <a:latin typeface="Lato Regular"/>
                <a:cs typeface="Lato Regular"/>
              </a:rPr>
              <a:t>Maggie </a:t>
            </a:r>
            <a:r>
              <a:rPr lang="en-US" sz="2000" dirty="0" smtClean="0">
                <a:solidFill>
                  <a:schemeClr val="bg1"/>
                </a:solidFill>
                <a:latin typeface="Lato Regular"/>
                <a:cs typeface="Lato Regular"/>
              </a:rPr>
              <a:t>Klein RN</a:t>
            </a:r>
            <a:r>
              <a:rPr lang="en-US" sz="2000" dirty="0">
                <a:solidFill>
                  <a:schemeClr val="bg1"/>
                </a:solidFill>
                <a:latin typeface="Lato Regular"/>
                <a:cs typeface="Lato Regular"/>
              </a:rPr>
              <a:t>, </a:t>
            </a:r>
            <a:r>
              <a:rPr lang="en-US" sz="2000" dirty="0" smtClean="0">
                <a:solidFill>
                  <a:schemeClr val="bg1"/>
                </a:solidFill>
                <a:latin typeface="Lato Regular"/>
                <a:cs typeface="Lato Regular"/>
              </a:rPr>
              <a:t>MSN, JD</a:t>
            </a:r>
          </a:p>
          <a:p>
            <a:r>
              <a:rPr lang="en-US" sz="2000" dirty="0" smtClean="0">
                <a:solidFill>
                  <a:schemeClr val="bg1"/>
                </a:solidFill>
                <a:latin typeface="Lato Regular"/>
                <a:cs typeface="Lato Regular"/>
              </a:rPr>
              <a:t>Director</a:t>
            </a:r>
            <a:r>
              <a:rPr lang="en-US" sz="2000" dirty="0">
                <a:solidFill>
                  <a:schemeClr val="bg1"/>
                </a:solidFill>
                <a:latin typeface="Lato Regular"/>
                <a:cs typeface="Lato Regular"/>
              </a:rPr>
              <a:t>, Care </a:t>
            </a:r>
            <a:r>
              <a:rPr lang="en-US" sz="2000" dirty="0" smtClean="0">
                <a:solidFill>
                  <a:schemeClr val="bg1"/>
                </a:solidFill>
                <a:latin typeface="Lato Regular"/>
                <a:cs typeface="Lato Regular"/>
              </a:rPr>
              <a:t>Integration &amp; Care Coordination Program</a:t>
            </a:r>
            <a:endParaRPr lang="en-US" sz="2000" dirty="0">
              <a:solidFill>
                <a:schemeClr val="bg1"/>
              </a:solidFill>
              <a:latin typeface="Lato Regular"/>
              <a:cs typeface="Lato Regular"/>
            </a:endParaRPr>
          </a:p>
        </p:txBody>
      </p:sp>
      <p:cxnSp>
        <p:nvCxnSpPr>
          <p:cNvPr id="13" name="Straight Connector 12" title="Straight line."/>
          <p:cNvCxnSpPr/>
          <p:nvPr/>
        </p:nvCxnSpPr>
        <p:spPr>
          <a:xfrm>
            <a:off x="490062" y="4611406"/>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57500" y="1558923"/>
            <a:ext cx="2826745" cy="1033272"/>
          </a:xfrm>
          <a:prstGeom prst="rect">
            <a:avLst/>
          </a:prstGeom>
        </p:spPr>
      </p:pic>
      <p:sp>
        <p:nvSpPr>
          <p:cNvPr id="8" name="TextBox 7"/>
          <p:cNvSpPr txBox="1"/>
          <p:nvPr/>
        </p:nvSpPr>
        <p:spPr>
          <a:xfrm>
            <a:off x="3216846" y="1891800"/>
            <a:ext cx="2099195" cy="523220"/>
          </a:xfrm>
          <a:prstGeom prst="rect">
            <a:avLst/>
          </a:prstGeom>
          <a:noFill/>
        </p:spPr>
        <p:txBody>
          <a:bodyPr wrap="square" rtlCol="0">
            <a:spAutoFit/>
          </a:bodyPr>
          <a:lstStyle/>
          <a:p>
            <a:r>
              <a:rPr lang="en-US" sz="2800" dirty="0" smtClean="0">
                <a:solidFill>
                  <a:schemeClr val="bg1"/>
                </a:solidFill>
                <a:latin typeface="Lato Regular" panose="020F0502020204030203" pitchFamily="34" charset="0"/>
                <a:ea typeface="Lato Regular" panose="020F0502020204030203" pitchFamily="34" charset="0"/>
                <a:cs typeface="Lato Regular" panose="020F0502020204030203" pitchFamily="34" charset="0"/>
              </a:rPr>
              <a:t>Services</a:t>
            </a:r>
            <a:endParaRPr lang="en-US" sz="2800" dirty="0">
              <a:solidFill>
                <a:schemeClr val="bg1"/>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2171855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43</a:t>
            </a:fld>
            <a:endParaRPr lang="en-US" sz="1200" dirty="0"/>
          </a:p>
        </p:txBody>
      </p:sp>
      <p:sp>
        <p:nvSpPr>
          <p:cNvPr id="12" name="Title 2"/>
          <p:cNvSpPr>
            <a:spLocks noGrp="1"/>
          </p:cNvSpPr>
          <p:nvPr>
            <p:ph type="title"/>
          </p:nvPr>
        </p:nvSpPr>
        <p:spPr>
          <a:xfrm>
            <a:off x="2061081" y="107672"/>
            <a:ext cx="6942755" cy="827991"/>
          </a:xfrm>
        </p:spPr>
        <p:txBody>
          <a:bodyPr/>
          <a:lstStyle/>
          <a:p>
            <a:r>
              <a:rPr lang="en-US" sz="2800" dirty="0" smtClean="0"/>
              <a:t>Member</a:t>
            </a:r>
            <a:r>
              <a:rPr lang="en-US" sz="2600" dirty="0" smtClean="0"/>
              <a:t> Populations – </a:t>
            </a:r>
            <a:r>
              <a:rPr lang="en-US" sz="2700" dirty="0" smtClean="0"/>
              <a:t>Differentiated</a:t>
            </a:r>
            <a:r>
              <a:rPr lang="en-US" sz="2600" dirty="0" smtClean="0"/>
              <a:t> by Risk</a:t>
            </a:r>
            <a:endParaRPr lang="en-US" sz="2600"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451151973"/>
              </p:ext>
            </p:extLst>
          </p:nvPr>
        </p:nvGraphicFramePr>
        <p:xfrm>
          <a:off x="2140202" y="1074587"/>
          <a:ext cx="6728893" cy="332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3546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773" y="207099"/>
            <a:ext cx="8278586" cy="480536"/>
          </a:xfrm>
        </p:spPr>
        <p:txBody>
          <a:bodyPr>
            <a:noAutofit/>
          </a:bodyPr>
          <a:lstStyle/>
          <a:p>
            <a:r>
              <a:rPr lang="en-US" sz="3000" b="1" dirty="0" smtClean="0"/>
              <a:t>Care Coordination/Management by Level of Risk</a:t>
            </a:r>
            <a:endParaRPr lang="en-US" sz="3000"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70032528"/>
              </p:ext>
            </p:extLst>
          </p:nvPr>
        </p:nvGraphicFramePr>
        <p:xfrm>
          <a:off x="93254" y="935569"/>
          <a:ext cx="8950656" cy="402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0177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5848" y="130773"/>
            <a:ext cx="6541075" cy="678558"/>
          </a:xfrm>
        </p:spPr>
        <p:txBody>
          <a:bodyPr>
            <a:normAutofit fontScale="90000"/>
          </a:bodyPr>
          <a:lstStyle/>
          <a:p>
            <a:r>
              <a:rPr lang="en-US" dirty="0"/>
              <a:t>Health Related Services</a:t>
            </a:r>
          </a:p>
        </p:txBody>
      </p:sp>
      <p:sp>
        <p:nvSpPr>
          <p:cNvPr id="4" name="Content Placeholder 3"/>
          <p:cNvSpPr>
            <a:spLocks noGrp="1"/>
          </p:cNvSpPr>
          <p:nvPr>
            <p:ph idx="1"/>
          </p:nvPr>
        </p:nvSpPr>
        <p:spPr>
          <a:xfrm>
            <a:off x="2035708" y="865443"/>
            <a:ext cx="7048222" cy="2595910"/>
          </a:xfrm>
        </p:spPr>
        <p:txBody>
          <a:bodyPr>
            <a:normAutofit fontScale="85000" lnSpcReduction="20000"/>
          </a:bodyPr>
          <a:lstStyle/>
          <a:p>
            <a:pPr>
              <a:buFont typeface="Arial" panose="020B0604020202020204" pitchFamily="34" charset="0"/>
              <a:buChar char="•"/>
            </a:pPr>
            <a:r>
              <a:rPr lang="en-US" dirty="0">
                <a:latin typeface="Lato Regular" panose="020F0502020204030203" pitchFamily="34" charset="0"/>
                <a:ea typeface="Lato Regular" panose="020F0502020204030203" pitchFamily="34" charset="0"/>
                <a:cs typeface="Lato Regular" panose="020F0502020204030203" pitchFamily="34" charset="0"/>
              </a:rPr>
              <a:t>Established as a component of CCO 2.0</a:t>
            </a:r>
          </a:p>
          <a:p>
            <a:pPr lvl="1">
              <a:buFont typeface="Arial" panose="020B0604020202020204" pitchFamily="34" charset="0"/>
              <a:buChar char="•"/>
            </a:pPr>
            <a:r>
              <a:rPr lang="en-US" dirty="0">
                <a:latin typeface="Lato Regular" panose="020F0502020204030203" pitchFamily="34" charset="0"/>
                <a:ea typeface="Lato Regular" panose="020F0502020204030203" pitchFamily="34" charset="0"/>
                <a:cs typeface="Lato Regular" panose="020F0502020204030203" pitchFamily="34" charset="0"/>
              </a:rPr>
              <a:t>1115 Medicaid demonstration waiver for 2017–2022 </a:t>
            </a:r>
          </a:p>
          <a:p>
            <a:pPr>
              <a:buFont typeface="Arial" panose="020B0604020202020204" pitchFamily="34" charset="0"/>
              <a:buChar char="•"/>
            </a:pPr>
            <a:r>
              <a:rPr lang="en-US" dirty="0" smtClean="0">
                <a:latin typeface="Lato Regular" panose="020F0502020204030203" pitchFamily="34" charset="0"/>
                <a:ea typeface="Lato Regular" panose="020F0502020204030203" pitchFamily="34" charset="0"/>
                <a:cs typeface="Lato Regular" panose="020F0502020204030203" pitchFamily="34" charset="0"/>
              </a:rPr>
              <a:t>HRS </a:t>
            </a:r>
            <a:r>
              <a:rPr lang="en-US" dirty="0">
                <a:latin typeface="Lato Regular" panose="020F0502020204030203" pitchFamily="34" charset="0"/>
                <a:ea typeface="Lato Regular" panose="020F0502020204030203" pitchFamily="34" charset="0"/>
                <a:cs typeface="Lato Regular" panose="020F0502020204030203" pitchFamily="34" charset="0"/>
              </a:rPr>
              <a:t>are non-covered services under Oregon’s Medicaid State Plan </a:t>
            </a:r>
          </a:p>
          <a:p>
            <a:pPr lvl="1">
              <a:buFont typeface="Arial" panose="020B0604020202020204" pitchFamily="34" charset="0"/>
              <a:buChar char="•"/>
            </a:pPr>
            <a:r>
              <a:rPr lang="en-US" dirty="0">
                <a:latin typeface="Lato Regular" panose="020F0502020204030203" pitchFamily="34" charset="0"/>
                <a:ea typeface="Lato Regular" panose="020F0502020204030203" pitchFamily="34" charset="0"/>
                <a:cs typeface="Lato Regular" panose="020F0502020204030203" pitchFamily="34" charset="0"/>
              </a:rPr>
              <a:t>Intended to improve care delivery and overall member and community health and well-being</a:t>
            </a:r>
          </a:p>
          <a:p>
            <a:pPr lvl="1">
              <a:buFont typeface="Arial" panose="020B0604020202020204" pitchFamily="34" charset="0"/>
              <a:buChar char="•"/>
            </a:pPr>
            <a:r>
              <a:rPr lang="en-US" dirty="0">
                <a:latin typeface="Lato Regular" panose="020F0502020204030203" pitchFamily="34" charset="0"/>
                <a:ea typeface="Lato Regular" panose="020F0502020204030203" pitchFamily="34" charset="0"/>
                <a:cs typeface="Lato Regular" panose="020F0502020204030203" pitchFamily="34" charset="0"/>
              </a:rPr>
              <a:t>Provides a funding mechanism to address the social determinants of health (SDOH) including the health-related social needs of their members </a:t>
            </a:r>
          </a:p>
          <a:p>
            <a:endParaRPr lang="en-US" dirty="0"/>
          </a:p>
        </p:txBody>
      </p:sp>
      <p:pic>
        <p:nvPicPr>
          <p:cNvPr id="7" name="Picture 6" descr="Image of a physician with a child, child playing with physician's stethoscope." title="Physician with child."/>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45</a:t>
            </a:fld>
            <a:endParaRPr lang="en-US" sz="12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387" y="3352526"/>
            <a:ext cx="3089961" cy="1730904"/>
          </a:xfrm>
          <a:prstGeom prst="rect">
            <a:avLst/>
          </a:prstGeom>
        </p:spPr>
      </p:pic>
    </p:spTree>
    <p:extLst>
      <p:ext uri="{BB962C8B-B14F-4D97-AF65-F5344CB8AC3E}">
        <p14:creationId xmlns:p14="http://schemas.microsoft.com/office/powerpoint/2010/main" val="41027215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4615" y="219701"/>
            <a:ext cx="6298163" cy="564396"/>
          </a:xfrm>
        </p:spPr>
        <p:txBody>
          <a:bodyPr/>
          <a:lstStyle/>
          <a:p>
            <a:pPr algn="ctr"/>
            <a:r>
              <a:rPr lang="en-US" dirty="0"/>
              <a:t>HRS Submission Process</a:t>
            </a:r>
          </a:p>
        </p:txBody>
      </p:sp>
      <p:sp>
        <p:nvSpPr>
          <p:cNvPr id="4" name="Content Placeholder 3"/>
          <p:cNvSpPr>
            <a:spLocks noGrp="1"/>
          </p:cNvSpPr>
          <p:nvPr>
            <p:ph idx="10"/>
          </p:nvPr>
        </p:nvSpPr>
        <p:spPr>
          <a:xfrm>
            <a:off x="2004477" y="810464"/>
            <a:ext cx="6978437" cy="4208723"/>
          </a:xfrm>
        </p:spPr>
        <p:txBody>
          <a:bodyPr>
            <a:noAutofit/>
          </a:bodyPr>
          <a:lstStyle/>
          <a:p>
            <a:pPr>
              <a:lnSpc>
                <a:spcPct val="100000"/>
              </a:lnSpc>
            </a:pPr>
            <a:r>
              <a:rPr lang="en-US" sz="1800" dirty="0">
                <a:latin typeface="Lato Regular" panose="020F0502020204030203" pitchFamily="34" charset="0"/>
                <a:ea typeface="Lato Regular" panose="020F0502020204030203" pitchFamily="34" charset="0"/>
                <a:cs typeface="Lato Regular" panose="020F0502020204030203" pitchFamily="34" charset="0"/>
              </a:rPr>
              <a:t>Contact Information:</a:t>
            </a:r>
          </a:p>
          <a:p>
            <a:pPr lvl="1">
              <a:lnSpc>
                <a:spcPct val="100000"/>
              </a:lnSpc>
            </a:pPr>
            <a:r>
              <a:rPr lang="en-US" sz="1800" dirty="0">
                <a:latin typeface="Lato Regular" panose="020F0502020204030203" pitchFamily="34" charset="0"/>
                <a:ea typeface="Lato Regular" panose="020F0502020204030203" pitchFamily="34" charset="0"/>
                <a:cs typeface="Lato Regular" panose="020F0502020204030203" pitchFamily="34" charset="0"/>
              </a:rPr>
              <a:t>General OHSU Health Services Care Team Email</a:t>
            </a:r>
          </a:p>
          <a:p>
            <a:pPr lvl="2">
              <a:lnSpc>
                <a:spcPct val="100000"/>
              </a:lnSpc>
            </a:pPr>
            <a:r>
              <a:rPr lang="en-US" sz="1800" u="sng" dirty="0">
                <a:latin typeface="Lato Regular" panose="020F0502020204030203" pitchFamily="34" charset="0"/>
                <a:ea typeface="Lato Regular" panose="020F0502020204030203" pitchFamily="34" charset="0"/>
                <a:cs typeface="Lato Regular" panose="020F0502020204030203" pitchFamily="34" charset="0"/>
                <a:hlinkClick r:id="rId3"/>
              </a:rPr>
              <a:t>OHSUHSCareTeam@ohsu.edu</a:t>
            </a:r>
            <a:endParaRPr lang="en-US" sz="1800" u="sng" dirty="0">
              <a:latin typeface="Lato Regular" panose="020F0502020204030203" pitchFamily="34" charset="0"/>
              <a:ea typeface="Lato Regular" panose="020F0502020204030203" pitchFamily="34" charset="0"/>
              <a:cs typeface="Lato Regular" panose="020F0502020204030203" pitchFamily="34" charset="0"/>
            </a:endParaRPr>
          </a:p>
          <a:p>
            <a:pPr marL="685800" lvl="2" indent="0">
              <a:lnSpc>
                <a:spcPct val="100000"/>
              </a:lnSpc>
              <a:buNone/>
            </a:pPr>
            <a:endParaRPr lang="en-US" sz="1800" dirty="0">
              <a:latin typeface="Lato Regular" panose="020F0502020204030203" pitchFamily="34" charset="0"/>
              <a:ea typeface="Lato Regular" panose="020F0502020204030203" pitchFamily="34" charset="0"/>
              <a:cs typeface="Lato Regular" panose="020F0502020204030203" pitchFamily="34" charset="0"/>
            </a:endParaRPr>
          </a:p>
          <a:p>
            <a:pPr lvl="1">
              <a:lnSpc>
                <a:spcPct val="100000"/>
              </a:lnSpc>
            </a:pPr>
            <a:r>
              <a:rPr lang="en-US" sz="1800" dirty="0">
                <a:latin typeface="Lato Regular" panose="020F0502020204030203" pitchFamily="34" charset="0"/>
                <a:ea typeface="Lato Regular" panose="020F0502020204030203" pitchFamily="34" charset="0"/>
                <a:cs typeface="Lato Regular" panose="020F0502020204030203" pitchFamily="34" charset="0"/>
              </a:rPr>
              <a:t>HRS Submission Form</a:t>
            </a:r>
          </a:p>
          <a:p>
            <a:pPr lvl="2">
              <a:lnSpc>
                <a:spcPct val="100000"/>
              </a:lnSpc>
            </a:pPr>
            <a:r>
              <a:rPr lang="en-US" sz="1800" dirty="0">
                <a:latin typeface="Lato Regular" panose="020F0502020204030203" pitchFamily="34" charset="0"/>
                <a:ea typeface="Lato Regular" panose="020F0502020204030203" pitchFamily="34" charset="0"/>
                <a:cs typeface="Lato Regular" panose="020F0502020204030203" pitchFamily="34" charset="0"/>
                <a:hlinkClick r:id="rId4"/>
              </a:rPr>
              <a:t>https://www.ohsu.edu/sites/default/files/2020-05/OHSU%20Health_Health%20Related%20Services%20Request%20Form_June.pdf</a:t>
            </a:r>
            <a:endParaRPr lang="en-US" sz="1800" dirty="0">
              <a:latin typeface="Lato Regular" panose="020F0502020204030203" pitchFamily="34" charset="0"/>
              <a:ea typeface="Lato Regular" panose="020F0502020204030203" pitchFamily="34" charset="0"/>
              <a:cs typeface="Lato Regular" panose="020F0502020204030203" pitchFamily="34" charset="0"/>
            </a:endParaRPr>
          </a:p>
          <a:p>
            <a:pPr marL="685800" lvl="2" indent="0">
              <a:lnSpc>
                <a:spcPct val="100000"/>
              </a:lnSpc>
              <a:buNone/>
            </a:pPr>
            <a:endParaRPr lang="en-US" sz="1800" dirty="0">
              <a:latin typeface="Lato Regular" panose="020F0502020204030203" pitchFamily="34" charset="0"/>
              <a:ea typeface="Lato Regular" panose="020F0502020204030203" pitchFamily="34" charset="0"/>
              <a:cs typeface="Lato Regular" panose="020F0502020204030203" pitchFamily="34" charset="0"/>
            </a:endParaRPr>
          </a:p>
          <a:p>
            <a:pPr lvl="1">
              <a:lnSpc>
                <a:spcPct val="100000"/>
              </a:lnSpc>
            </a:pPr>
            <a:r>
              <a:rPr lang="en-US" sz="1800" dirty="0">
                <a:latin typeface="Lato Regular" panose="020F0502020204030203" pitchFamily="34" charset="0"/>
                <a:ea typeface="Lato Regular" panose="020F0502020204030203" pitchFamily="34" charset="0"/>
                <a:cs typeface="Lato Regular" panose="020F0502020204030203" pitchFamily="34" charset="0"/>
              </a:rPr>
              <a:t>Maggie Klein – Care Integration and Care Coordination Program Director</a:t>
            </a:r>
          </a:p>
          <a:p>
            <a:pPr lvl="2">
              <a:lnSpc>
                <a:spcPct val="100000"/>
              </a:lnSpc>
            </a:pPr>
            <a:r>
              <a:rPr lang="en-US" sz="1800" dirty="0">
                <a:latin typeface="Lato Regular" panose="020F0502020204030203" pitchFamily="34" charset="0"/>
                <a:ea typeface="Lato Regular" panose="020F0502020204030203" pitchFamily="34" charset="0"/>
                <a:cs typeface="Lato Regular" panose="020F0502020204030203" pitchFamily="34" charset="0"/>
                <a:hlinkClick r:id="rId5"/>
              </a:rPr>
              <a:t>kleimagg@ohsu.edu</a:t>
            </a:r>
            <a:endParaRPr lang="en-US" sz="1800" dirty="0">
              <a:latin typeface="Lato Regular" panose="020F0502020204030203" pitchFamily="34" charset="0"/>
              <a:ea typeface="Lato Regular" panose="020F0502020204030203" pitchFamily="34" charset="0"/>
              <a:cs typeface="Lato Regular" panose="020F0502020204030203" pitchFamily="34" charset="0"/>
            </a:endParaRPr>
          </a:p>
          <a:p>
            <a:pPr lvl="2">
              <a:lnSpc>
                <a:spcPct val="100000"/>
              </a:lnSpc>
            </a:pPr>
            <a:r>
              <a:rPr lang="en-US" sz="1800" dirty="0">
                <a:latin typeface="Lato Regular" panose="020F0502020204030203" pitchFamily="34" charset="0"/>
                <a:ea typeface="Lato Regular" panose="020F0502020204030203" pitchFamily="34" charset="0"/>
                <a:cs typeface="Lato Regular" panose="020F0502020204030203" pitchFamily="34" charset="0"/>
              </a:rPr>
              <a:t>Cell number: 503-789-5870</a:t>
            </a:r>
          </a:p>
          <a:p>
            <a:pPr marL="891540" lvl="2" indent="0">
              <a:lnSpc>
                <a:spcPct val="100000"/>
              </a:lnSpc>
              <a:spcBef>
                <a:spcPts val="0"/>
              </a:spcBef>
              <a:spcAft>
                <a:spcPts val="600"/>
              </a:spcAft>
              <a:buSzPct val="120000"/>
              <a:buNone/>
            </a:pPr>
            <a:endParaRPr lang="en-US" sz="1600" dirty="0">
              <a:solidFill>
                <a:srgbClr val="364852"/>
              </a:solidFill>
            </a:endParaRPr>
          </a:p>
          <a:p>
            <a:pPr marL="457200" lvl="1" indent="0">
              <a:lnSpc>
                <a:spcPct val="100000"/>
              </a:lnSpc>
              <a:buNone/>
            </a:pPr>
            <a:endParaRPr lang="en-US" sz="1600" dirty="0"/>
          </a:p>
          <a:p>
            <a:pPr marL="0" indent="0">
              <a:lnSpc>
                <a:spcPct val="100000"/>
              </a:lnSpc>
              <a:buNone/>
            </a:pPr>
            <a:endParaRPr lang="en-US" sz="1600" dirty="0"/>
          </a:p>
        </p:txBody>
      </p:sp>
      <p:pic>
        <p:nvPicPr>
          <p:cNvPr id="6" name="Picture 5" descr="Backlit cell image." title="Backlit cell."/>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1834387" cy="5143500"/>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2CB8D16-BD05-4F4E-A0ED-EA9E0AE507DA}" type="slidenum">
              <a:rPr lang="en-US" sz="1200" dirty="0" smtClean="0">
                <a:solidFill>
                  <a:schemeClr val="bg1"/>
                </a:solidFill>
              </a:rPr>
              <a:t>46</a:t>
            </a:fld>
            <a:endParaRPr lang="en-US" sz="1200" dirty="0">
              <a:solidFill>
                <a:schemeClr val="bg1"/>
              </a:solidFill>
            </a:endParaRPr>
          </a:p>
        </p:txBody>
      </p:sp>
    </p:spTree>
    <p:extLst>
      <p:ext uri="{BB962C8B-B14F-4D97-AF65-F5344CB8AC3E}">
        <p14:creationId xmlns:p14="http://schemas.microsoft.com/office/powerpoint/2010/main" val="1335620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a:xfrm>
            <a:off x="2" y="1"/>
            <a:ext cx="2080434" cy="5143499"/>
          </a:xfrm>
        </p:spPr>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 y="1"/>
            <a:ext cx="2080436" cy="5143500"/>
          </a:xfrm>
          <a:prstGeom prst="rect">
            <a:avLst/>
          </a:prstGeom>
        </p:spPr>
      </p:pic>
      <p:sp>
        <p:nvSpPr>
          <p:cNvPr id="8" name="Title 1"/>
          <p:cNvSpPr>
            <a:spLocks noGrp="1"/>
          </p:cNvSpPr>
          <p:nvPr>
            <p:ph type="title"/>
          </p:nvPr>
        </p:nvSpPr>
        <p:spPr>
          <a:xfrm>
            <a:off x="2547257" y="130623"/>
            <a:ext cx="5662319" cy="685800"/>
          </a:xfrm>
        </p:spPr>
        <p:txBody>
          <a:bodyPr/>
          <a:lstStyle/>
          <a:p>
            <a:pPr algn="ctr"/>
            <a:r>
              <a:rPr lang="en-US" sz="2100" dirty="0">
                <a:solidFill>
                  <a:srgbClr val="2F92D5"/>
                </a:solidFill>
                <a:latin typeface="Lato Regular" panose="020F0502020204030203" pitchFamily="34" charset="0"/>
                <a:ea typeface="Lato Regular" panose="020F0502020204030203" pitchFamily="34" charset="0"/>
                <a:cs typeface="Lato Regular" panose="020F0502020204030203" pitchFamily="34" charset="0"/>
              </a:rPr>
              <a:t>THW Role within OHSU Health Services</a:t>
            </a:r>
          </a:p>
        </p:txBody>
      </p:sp>
      <p:sp>
        <p:nvSpPr>
          <p:cNvPr id="10" name="Text Placeholder 2"/>
          <p:cNvSpPr txBox="1">
            <a:spLocks/>
          </p:cNvSpPr>
          <p:nvPr/>
        </p:nvSpPr>
        <p:spPr>
          <a:xfrm>
            <a:off x="3176134" y="893179"/>
            <a:ext cx="4128515" cy="3741884"/>
          </a:xfrm>
          <a:prstGeom prst="rect">
            <a:avLst/>
          </a:prstGeom>
        </p:spPr>
        <p:txBody>
          <a:bodyPr vert="horz" lIns="68580" tIns="34290" rIns="68580" bIns="34290" rtlCol="0">
            <a:normAutofit/>
          </a:bodyPr>
          <a:lstStyle>
            <a:lvl1pPr marL="228600" indent="-228600" algn="l" defTabSz="914400" rtl="0" eaLnBrk="1" latinLnBrk="0" hangingPunct="1">
              <a:lnSpc>
                <a:spcPct val="130000"/>
              </a:lnSpc>
              <a:spcBef>
                <a:spcPts val="1000"/>
              </a:spcBef>
              <a:buFont typeface="Arial"/>
              <a:buChar char="•"/>
              <a:defRPr sz="2000" kern="1200">
                <a:solidFill>
                  <a:schemeClr val="tx1"/>
                </a:solidFill>
                <a:latin typeface="Noto Serif"/>
                <a:ea typeface="+mn-ea"/>
                <a:cs typeface="Noto Serif"/>
              </a:defRPr>
            </a:lvl1pPr>
            <a:lvl2pPr marL="685800" indent="-228600" algn="l" defTabSz="914400" rtl="0" eaLnBrk="1" latinLnBrk="0" hangingPunct="1">
              <a:lnSpc>
                <a:spcPct val="130000"/>
              </a:lnSpc>
              <a:spcBef>
                <a:spcPts val="500"/>
              </a:spcBef>
              <a:buFont typeface="Arial"/>
              <a:buChar char="•"/>
              <a:defRPr sz="2000" kern="1200">
                <a:solidFill>
                  <a:schemeClr val="tx1"/>
                </a:solidFill>
                <a:latin typeface="Noto Serif"/>
                <a:ea typeface="+mn-ea"/>
                <a:cs typeface="Noto Serif"/>
              </a:defRPr>
            </a:lvl2pPr>
            <a:lvl3pPr marL="1143000" indent="-228600" algn="l" defTabSz="914400" rtl="0" eaLnBrk="1" latinLnBrk="0" hangingPunct="1">
              <a:lnSpc>
                <a:spcPct val="130000"/>
              </a:lnSpc>
              <a:spcBef>
                <a:spcPts val="500"/>
              </a:spcBef>
              <a:buFont typeface="Arial"/>
              <a:buChar char="•"/>
              <a:defRPr sz="2000" kern="1200">
                <a:solidFill>
                  <a:schemeClr val="tx1"/>
                </a:solidFill>
                <a:latin typeface="Noto Serif"/>
                <a:ea typeface="+mn-ea"/>
                <a:cs typeface="Noto Serif"/>
              </a:defRPr>
            </a:lvl3pPr>
            <a:lvl4pPr marL="1600200" indent="-228600" algn="l" defTabSz="914400" rtl="0" eaLnBrk="1" latinLnBrk="0" hangingPunct="1">
              <a:lnSpc>
                <a:spcPct val="130000"/>
              </a:lnSpc>
              <a:spcBef>
                <a:spcPts val="500"/>
              </a:spcBef>
              <a:buFont typeface="Arial"/>
              <a:buChar char="•"/>
              <a:defRPr sz="2000" kern="1200">
                <a:solidFill>
                  <a:schemeClr val="tx1"/>
                </a:solidFill>
                <a:latin typeface="Noto Serif"/>
                <a:ea typeface="+mn-ea"/>
                <a:cs typeface="Noto Serif"/>
              </a:defRPr>
            </a:lvl4pPr>
            <a:lvl5pPr marL="2057400" indent="-228600" algn="l" defTabSz="914400" rtl="0" eaLnBrk="1" latinLnBrk="0" hangingPunct="1">
              <a:lnSpc>
                <a:spcPct val="130000"/>
              </a:lnSpc>
              <a:spcBef>
                <a:spcPts val="500"/>
              </a:spcBef>
              <a:buFont typeface="Arial"/>
              <a:buChar char="•"/>
              <a:defRPr sz="2000" kern="1200">
                <a:solidFill>
                  <a:schemeClr val="tx1"/>
                </a:solidFill>
                <a:latin typeface="Noto Serif"/>
                <a:ea typeface="+mn-ea"/>
                <a:cs typeface="Noto Serif"/>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500" dirty="0">
              <a:solidFill>
                <a:srgbClr val="FF0000"/>
              </a:solidFill>
            </a:endParaRPr>
          </a:p>
        </p:txBody>
      </p:sp>
      <p:sp>
        <p:nvSpPr>
          <p:cNvPr id="2" name="Rectangle 1">
            <a:extLst>
              <a:ext uri="{FF2B5EF4-FFF2-40B4-BE49-F238E27FC236}">
                <a16:creationId xmlns:a16="http://schemas.microsoft.com/office/drawing/2014/main" id="{F862427E-79B0-4F70-BECC-4F6692DBDC62}"/>
              </a:ext>
            </a:extLst>
          </p:cNvPr>
          <p:cNvSpPr/>
          <p:nvPr/>
        </p:nvSpPr>
        <p:spPr>
          <a:xfrm>
            <a:off x="2478678" y="739667"/>
            <a:ext cx="6250577" cy="4247317"/>
          </a:xfrm>
          <a:prstGeom prst="rect">
            <a:avLst/>
          </a:prstGeom>
        </p:spPr>
        <p:txBody>
          <a:bodyPr wrap="square">
            <a:spAutoFit/>
          </a:bodyPr>
          <a:lstStyle/>
          <a:p>
            <a:r>
              <a:rPr lang="en-US" sz="1500" dirty="0">
                <a:latin typeface="Lato Regular" panose="020F0502020204030203" pitchFamily="34" charset="0"/>
                <a:ea typeface="Lato Regular" panose="020F0502020204030203" pitchFamily="34" charset="0"/>
                <a:cs typeface="Lato Regular" panose="020F0502020204030203" pitchFamily="34" charset="0"/>
              </a:rPr>
              <a:t>Care Integration and Coordination Program – Two Avenues for THW services</a:t>
            </a:r>
          </a:p>
          <a:p>
            <a:endParaRPr lang="en-US" sz="1500" dirty="0">
              <a:latin typeface="Lato Regular" panose="020F0502020204030203" pitchFamily="34" charset="0"/>
              <a:ea typeface="Lato Regular" panose="020F0502020204030203" pitchFamily="34" charset="0"/>
              <a:cs typeface="Lato Regular" panose="020F0502020204030203" pitchFamily="34" charset="0"/>
            </a:endParaRPr>
          </a:p>
          <a:p>
            <a:pPr marL="214313" indent="-214313">
              <a:buFont typeface="Arial" panose="020B0604020202020204" pitchFamily="34" charset="0"/>
              <a:buChar char="•"/>
            </a:pPr>
            <a:r>
              <a:rPr lang="en-US" sz="1500" b="1" dirty="0">
                <a:latin typeface="Lato Regular" panose="020F0502020204030203" pitchFamily="34" charset="0"/>
                <a:ea typeface="Lato Regular" panose="020F0502020204030203" pitchFamily="34" charset="0"/>
                <a:cs typeface="Lato Regular" panose="020F0502020204030203" pitchFamily="34" charset="0"/>
              </a:rPr>
              <a:t>Care Management</a:t>
            </a:r>
          </a:p>
          <a:p>
            <a:pPr marL="557213" lvl="1"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CICP Team provides tiered level of services dependent on member needs</a:t>
            </a:r>
          </a:p>
          <a:p>
            <a:pPr marL="557213" lvl="1"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Community Outreach Specialists available to assist Members (patients) with care coordination and care navigation needs</a:t>
            </a:r>
          </a:p>
          <a:p>
            <a:endParaRPr lang="en-US" sz="1500" dirty="0">
              <a:latin typeface="Lato Regular" panose="020F0502020204030203" pitchFamily="34" charset="0"/>
              <a:ea typeface="Lato Regular" panose="020F0502020204030203" pitchFamily="34" charset="0"/>
              <a:cs typeface="Lato Regular" panose="020F0502020204030203" pitchFamily="34" charset="0"/>
            </a:endParaRPr>
          </a:p>
          <a:p>
            <a:r>
              <a:rPr lang="en-US" sz="1500" b="1" dirty="0">
                <a:latin typeface="Lato Regular" panose="020F0502020204030203" pitchFamily="34" charset="0"/>
                <a:ea typeface="Lato Regular" panose="020F0502020204030203" pitchFamily="34" charset="0"/>
                <a:cs typeface="Lato Regular" panose="020F0502020204030203" pitchFamily="34" charset="0"/>
              </a:rPr>
              <a:t>Wellness Promotion and Outreach</a:t>
            </a:r>
          </a:p>
          <a:p>
            <a:pPr marL="214313"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Provide community education programs within culturally specific communities*</a:t>
            </a:r>
          </a:p>
          <a:p>
            <a:pPr marL="557213" lvl="1"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*Currently not an option due to COVID-19</a:t>
            </a:r>
          </a:p>
          <a:p>
            <a:pPr marL="557213" lvl="1" indent="-214313">
              <a:buFont typeface="Arial" panose="020B0604020202020204" pitchFamily="34" charset="0"/>
              <a:buChar char="•"/>
            </a:pPr>
            <a:endParaRPr lang="en-US" sz="1500" dirty="0">
              <a:latin typeface="Lato Regular" panose="020F0502020204030203" pitchFamily="34" charset="0"/>
              <a:ea typeface="Lato Regular" panose="020F0502020204030203" pitchFamily="34" charset="0"/>
              <a:cs typeface="Lato Regular" panose="020F0502020204030203" pitchFamily="34" charset="0"/>
            </a:endParaRPr>
          </a:p>
          <a:p>
            <a:pPr marL="214313"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Program Staff</a:t>
            </a:r>
          </a:p>
          <a:p>
            <a:pPr marL="557213" lvl="1"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Supervisor – Cristela Daniel-Valdez</a:t>
            </a:r>
          </a:p>
          <a:p>
            <a:pPr marL="557213" lvl="1"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Community Health Worker</a:t>
            </a:r>
          </a:p>
          <a:p>
            <a:pPr marL="557213" lvl="1"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Peer Support Specialist</a:t>
            </a:r>
          </a:p>
        </p:txBody>
      </p:sp>
    </p:spTree>
    <p:extLst>
      <p:ext uri="{BB962C8B-B14F-4D97-AF65-F5344CB8AC3E}">
        <p14:creationId xmlns:p14="http://schemas.microsoft.com/office/powerpoint/2010/main" val="1503427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a:xfrm>
            <a:off x="1" y="2"/>
            <a:ext cx="2033134" cy="5143499"/>
          </a:xfrm>
        </p:spPr>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 y="1"/>
            <a:ext cx="2033134" cy="5143500"/>
          </a:xfrm>
          <a:prstGeom prst="rect">
            <a:avLst/>
          </a:prstGeom>
        </p:spPr>
      </p:pic>
      <p:sp>
        <p:nvSpPr>
          <p:cNvPr id="8" name="Title 1"/>
          <p:cNvSpPr>
            <a:spLocks noGrp="1"/>
          </p:cNvSpPr>
          <p:nvPr>
            <p:ph type="title"/>
          </p:nvPr>
        </p:nvSpPr>
        <p:spPr>
          <a:xfrm>
            <a:off x="2296012" y="195943"/>
            <a:ext cx="6474219" cy="498379"/>
          </a:xfrm>
        </p:spPr>
        <p:txBody>
          <a:bodyPr/>
          <a:lstStyle/>
          <a:p>
            <a:pPr algn="ctr"/>
            <a:r>
              <a:rPr lang="en-US" sz="2800" dirty="0" smtClean="0">
                <a:solidFill>
                  <a:srgbClr val="2F92D5"/>
                </a:solidFill>
                <a:latin typeface="Lato Regular" panose="020F0502020204030203" pitchFamily="34" charset="0"/>
                <a:ea typeface="Lato Regular" panose="020F0502020204030203" pitchFamily="34" charset="0"/>
                <a:cs typeface="Lato Regular" panose="020F0502020204030203" pitchFamily="34" charset="0"/>
              </a:rPr>
              <a:t>Identifying Patients for THW Assistance</a:t>
            </a:r>
            <a:endParaRPr lang="en-US" sz="2800" dirty="0">
              <a:solidFill>
                <a:srgbClr val="2F92D5"/>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0" name="Text Placeholder 2"/>
          <p:cNvSpPr txBox="1">
            <a:spLocks/>
          </p:cNvSpPr>
          <p:nvPr/>
        </p:nvSpPr>
        <p:spPr>
          <a:xfrm>
            <a:off x="3176134" y="893179"/>
            <a:ext cx="4128515" cy="3741884"/>
          </a:xfrm>
          <a:prstGeom prst="rect">
            <a:avLst/>
          </a:prstGeom>
        </p:spPr>
        <p:txBody>
          <a:bodyPr vert="horz" lIns="68580" tIns="34290" rIns="68580" bIns="34290" rtlCol="0">
            <a:normAutofit/>
          </a:bodyPr>
          <a:lstStyle>
            <a:lvl1pPr marL="228600" indent="-228600" algn="l" defTabSz="914400" rtl="0" eaLnBrk="1" latinLnBrk="0" hangingPunct="1">
              <a:lnSpc>
                <a:spcPct val="130000"/>
              </a:lnSpc>
              <a:spcBef>
                <a:spcPts val="1000"/>
              </a:spcBef>
              <a:buFont typeface="Arial"/>
              <a:buChar char="•"/>
              <a:defRPr sz="2000" kern="1200">
                <a:solidFill>
                  <a:schemeClr val="tx1"/>
                </a:solidFill>
                <a:latin typeface="Noto Serif"/>
                <a:ea typeface="+mn-ea"/>
                <a:cs typeface="Noto Serif"/>
              </a:defRPr>
            </a:lvl1pPr>
            <a:lvl2pPr marL="685800" indent="-228600" algn="l" defTabSz="914400" rtl="0" eaLnBrk="1" latinLnBrk="0" hangingPunct="1">
              <a:lnSpc>
                <a:spcPct val="130000"/>
              </a:lnSpc>
              <a:spcBef>
                <a:spcPts val="500"/>
              </a:spcBef>
              <a:buFont typeface="Arial"/>
              <a:buChar char="•"/>
              <a:defRPr sz="2000" kern="1200">
                <a:solidFill>
                  <a:schemeClr val="tx1"/>
                </a:solidFill>
                <a:latin typeface="Noto Serif"/>
                <a:ea typeface="+mn-ea"/>
                <a:cs typeface="Noto Serif"/>
              </a:defRPr>
            </a:lvl2pPr>
            <a:lvl3pPr marL="1143000" indent="-228600" algn="l" defTabSz="914400" rtl="0" eaLnBrk="1" latinLnBrk="0" hangingPunct="1">
              <a:lnSpc>
                <a:spcPct val="130000"/>
              </a:lnSpc>
              <a:spcBef>
                <a:spcPts val="500"/>
              </a:spcBef>
              <a:buFont typeface="Arial"/>
              <a:buChar char="•"/>
              <a:defRPr sz="2000" kern="1200">
                <a:solidFill>
                  <a:schemeClr val="tx1"/>
                </a:solidFill>
                <a:latin typeface="Noto Serif"/>
                <a:ea typeface="+mn-ea"/>
                <a:cs typeface="Noto Serif"/>
              </a:defRPr>
            </a:lvl3pPr>
            <a:lvl4pPr marL="1600200" indent="-228600" algn="l" defTabSz="914400" rtl="0" eaLnBrk="1" latinLnBrk="0" hangingPunct="1">
              <a:lnSpc>
                <a:spcPct val="130000"/>
              </a:lnSpc>
              <a:spcBef>
                <a:spcPts val="500"/>
              </a:spcBef>
              <a:buFont typeface="Arial"/>
              <a:buChar char="•"/>
              <a:defRPr sz="2000" kern="1200">
                <a:solidFill>
                  <a:schemeClr val="tx1"/>
                </a:solidFill>
                <a:latin typeface="Noto Serif"/>
                <a:ea typeface="+mn-ea"/>
                <a:cs typeface="Noto Serif"/>
              </a:defRPr>
            </a:lvl4pPr>
            <a:lvl5pPr marL="2057400" indent="-228600" algn="l" defTabSz="914400" rtl="0" eaLnBrk="1" latinLnBrk="0" hangingPunct="1">
              <a:lnSpc>
                <a:spcPct val="130000"/>
              </a:lnSpc>
              <a:spcBef>
                <a:spcPts val="500"/>
              </a:spcBef>
              <a:buFont typeface="Arial"/>
              <a:buChar char="•"/>
              <a:defRPr sz="2000" kern="1200">
                <a:solidFill>
                  <a:schemeClr val="tx1"/>
                </a:solidFill>
                <a:latin typeface="Noto Serif"/>
                <a:ea typeface="+mn-ea"/>
                <a:cs typeface="Noto Serif"/>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500" dirty="0">
              <a:solidFill>
                <a:srgbClr val="FF0000"/>
              </a:solidFill>
            </a:endParaRPr>
          </a:p>
        </p:txBody>
      </p:sp>
      <p:sp>
        <p:nvSpPr>
          <p:cNvPr id="3" name="TextBox 2"/>
          <p:cNvSpPr txBox="1"/>
          <p:nvPr/>
        </p:nvSpPr>
        <p:spPr>
          <a:xfrm>
            <a:off x="2468881" y="872494"/>
            <a:ext cx="6142808" cy="3785652"/>
          </a:xfrm>
          <a:prstGeom prst="rect">
            <a:avLst/>
          </a:prstGeom>
          <a:noFill/>
        </p:spPr>
        <p:txBody>
          <a:bodyPr wrap="square" rtlCol="0">
            <a:spAutoFit/>
          </a:bodyPr>
          <a:lstStyle/>
          <a:p>
            <a:r>
              <a:rPr lang="en-US" sz="1500" dirty="0">
                <a:latin typeface="Lato Regular" panose="020F0502020204030203" pitchFamily="34" charset="0"/>
                <a:ea typeface="Lato Regular" panose="020F0502020204030203" pitchFamily="34" charset="0"/>
                <a:cs typeface="Lato Regular" panose="020F0502020204030203" pitchFamily="34" charset="0"/>
              </a:rPr>
              <a:t>Members are identified for THW Assistance by:</a:t>
            </a:r>
          </a:p>
          <a:p>
            <a:endParaRPr lang="en-US" sz="1500" dirty="0">
              <a:latin typeface="Lato Regular" panose="020F0502020204030203" pitchFamily="34" charset="0"/>
              <a:ea typeface="Lato Regular" panose="020F0502020204030203" pitchFamily="34" charset="0"/>
              <a:cs typeface="Lato Regular" panose="020F0502020204030203" pitchFamily="34" charset="0"/>
            </a:endParaRPr>
          </a:p>
          <a:p>
            <a:pPr marL="214313"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New Member Intake and Needs Assessment</a:t>
            </a:r>
          </a:p>
          <a:p>
            <a:pPr marL="214313"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Completion of SDOH Assessment</a:t>
            </a:r>
          </a:p>
          <a:p>
            <a:pPr marL="214313"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Member Services Referral from Member call</a:t>
            </a:r>
          </a:p>
          <a:p>
            <a:pPr marL="214313"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Care Management Referral (CICP Team)</a:t>
            </a:r>
          </a:p>
          <a:p>
            <a:pPr marL="214313"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Clinic Referral to Care Management (CM)</a:t>
            </a:r>
          </a:p>
          <a:p>
            <a:pPr marL="214313"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Care Management Referral request sent to:</a:t>
            </a:r>
          </a:p>
          <a:p>
            <a:pPr marL="557213" lvl="1"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hlinkClick r:id="rId4"/>
              </a:rPr>
              <a:t>OHSUHSCareTeam@ohsu.edu</a:t>
            </a:r>
            <a:endParaRPr lang="en-US" sz="1500" dirty="0">
              <a:latin typeface="Lato Regular" panose="020F0502020204030203" pitchFamily="34" charset="0"/>
              <a:ea typeface="Lato Regular" panose="020F0502020204030203" pitchFamily="34" charset="0"/>
              <a:cs typeface="Lato Regular" panose="020F0502020204030203" pitchFamily="34" charset="0"/>
            </a:endParaRPr>
          </a:p>
          <a:p>
            <a:pPr marL="557213" lvl="1"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CM Referral Requests are reviewed by the CICP multi-disciplinary team to determine the right level of assistance dependent on Member (patient) need</a:t>
            </a:r>
          </a:p>
          <a:p>
            <a:pPr marL="900113" lvl="2"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Integrated Community Care Manager</a:t>
            </a:r>
          </a:p>
          <a:p>
            <a:pPr marL="900113" lvl="2"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Health Engagement Specialist</a:t>
            </a:r>
          </a:p>
          <a:p>
            <a:pPr marL="900113" lvl="2"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Care Integration Specialist</a:t>
            </a:r>
          </a:p>
          <a:p>
            <a:pPr marL="900113" lvl="2" indent="-214313">
              <a:buFont typeface="Arial" panose="020B0604020202020204" pitchFamily="34" charset="0"/>
              <a:buChar char="•"/>
            </a:pPr>
            <a:r>
              <a:rPr lang="en-US" sz="1500" dirty="0">
                <a:latin typeface="Lato Regular" panose="020F0502020204030203" pitchFamily="34" charset="0"/>
                <a:ea typeface="Lato Regular" panose="020F0502020204030203" pitchFamily="34" charset="0"/>
                <a:cs typeface="Lato Regular" panose="020F0502020204030203" pitchFamily="34" charset="0"/>
              </a:rPr>
              <a:t>Community Outreach Specialist (CHW)</a:t>
            </a:r>
          </a:p>
        </p:txBody>
      </p:sp>
    </p:spTree>
    <p:extLst>
      <p:ext uri="{BB962C8B-B14F-4D97-AF65-F5344CB8AC3E}">
        <p14:creationId xmlns:p14="http://schemas.microsoft.com/office/powerpoint/2010/main" val="4180034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TextBox 9"/>
          <p:cNvSpPr txBox="1"/>
          <p:nvPr/>
        </p:nvSpPr>
        <p:spPr>
          <a:xfrm>
            <a:off x="422823" y="4611406"/>
            <a:ext cx="6154231" cy="230832"/>
          </a:xfrm>
          <a:prstGeom prst="rect">
            <a:avLst/>
          </a:prstGeom>
          <a:noFill/>
        </p:spPr>
        <p:txBody>
          <a:bodyPr wrap="square" rtlCol="0">
            <a:spAutoFit/>
          </a:bodyPr>
          <a:lstStyle/>
          <a:p>
            <a:r>
              <a:rPr lang="en-US" sz="900" kern="0" spc="80" dirty="0">
                <a:solidFill>
                  <a:schemeClr val="bg1"/>
                </a:solidFill>
                <a:latin typeface="Lato Regular" panose="020F0502020204030203" pitchFamily="34" charset="0"/>
                <a:cs typeface="Lato Light"/>
              </a:rPr>
              <a:t>DATE: June 11, 2020</a:t>
            </a:r>
          </a:p>
        </p:txBody>
      </p:sp>
      <p:sp>
        <p:nvSpPr>
          <p:cNvPr id="11" name="TextBox 10"/>
          <p:cNvSpPr txBox="1"/>
          <p:nvPr/>
        </p:nvSpPr>
        <p:spPr>
          <a:xfrm>
            <a:off x="369901" y="3116197"/>
            <a:ext cx="8662370" cy="707886"/>
          </a:xfrm>
          <a:prstGeom prst="rect">
            <a:avLst/>
          </a:prstGeom>
          <a:noFill/>
        </p:spPr>
        <p:txBody>
          <a:bodyPr wrap="square" rtlCol="0" anchor="t">
            <a:spAutoFit/>
          </a:bodyPr>
          <a:lstStyle/>
          <a:p>
            <a:r>
              <a:rPr lang="en-US" sz="4000" dirty="0" smtClean="0">
                <a:solidFill>
                  <a:schemeClr val="bg1"/>
                </a:solidFill>
                <a:latin typeface="Lato Regular"/>
                <a:cs typeface="Lato Regular"/>
              </a:rPr>
              <a:t>Yellow Car</a:t>
            </a:r>
            <a:endParaRPr lang="en-US" sz="4000" dirty="0">
              <a:solidFill>
                <a:schemeClr val="bg1"/>
              </a:solidFill>
              <a:latin typeface="Lato Regular"/>
              <a:cs typeface="Lato Regular"/>
            </a:endParaRPr>
          </a:p>
        </p:txBody>
      </p:sp>
      <p:sp>
        <p:nvSpPr>
          <p:cNvPr id="12" name="TextBox 11"/>
          <p:cNvSpPr txBox="1"/>
          <p:nvPr/>
        </p:nvSpPr>
        <p:spPr>
          <a:xfrm>
            <a:off x="422822" y="3952877"/>
            <a:ext cx="7876351" cy="707886"/>
          </a:xfrm>
          <a:prstGeom prst="rect">
            <a:avLst/>
          </a:prstGeom>
          <a:noFill/>
        </p:spPr>
        <p:txBody>
          <a:bodyPr wrap="square" rtlCol="0">
            <a:spAutoFit/>
          </a:bodyPr>
          <a:lstStyle/>
          <a:p>
            <a:r>
              <a:rPr lang="en-US" sz="2000" dirty="0">
                <a:solidFill>
                  <a:schemeClr val="bg1"/>
                </a:solidFill>
                <a:latin typeface="Lato Regular"/>
                <a:cs typeface="Lato Regular"/>
              </a:rPr>
              <a:t>Maggie </a:t>
            </a:r>
            <a:r>
              <a:rPr lang="en-US" sz="2000" dirty="0" smtClean="0">
                <a:solidFill>
                  <a:schemeClr val="bg1"/>
                </a:solidFill>
                <a:latin typeface="Lato Regular"/>
                <a:cs typeface="Lato Regular"/>
              </a:rPr>
              <a:t>Klein RN</a:t>
            </a:r>
            <a:r>
              <a:rPr lang="en-US" sz="2000" dirty="0">
                <a:solidFill>
                  <a:schemeClr val="bg1"/>
                </a:solidFill>
                <a:latin typeface="Lato Regular"/>
                <a:cs typeface="Lato Regular"/>
              </a:rPr>
              <a:t>, </a:t>
            </a:r>
            <a:r>
              <a:rPr lang="en-US" sz="2000" dirty="0" smtClean="0">
                <a:solidFill>
                  <a:schemeClr val="bg1"/>
                </a:solidFill>
                <a:latin typeface="Lato Regular"/>
                <a:cs typeface="Lato Regular"/>
              </a:rPr>
              <a:t>MSN, JD</a:t>
            </a:r>
          </a:p>
          <a:p>
            <a:r>
              <a:rPr lang="en-US" sz="2000" dirty="0" smtClean="0">
                <a:solidFill>
                  <a:schemeClr val="bg1"/>
                </a:solidFill>
                <a:latin typeface="Lato Regular"/>
                <a:cs typeface="Lato Regular"/>
              </a:rPr>
              <a:t>Director</a:t>
            </a:r>
            <a:r>
              <a:rPr lang="en-US" sz="2000" dirty="0">
                <a:solidFill>
                  <a:schemeClr val="bg1"/>
                </a:solidFill>
                <a:latin typeface="Lato Regular"/>
                <a:cs typeface="Lato Regular"/>
              </a:rPr>
              <a:t>, Care </a:t>
            </a:r>
            <a:r>
              <a:rPr lang="en-US" sz="2000" dirty="0" smtClean="0">
                <a:solidFill>
                  <a:schemeClr val="bg1"/>
                </a:solidFill>
                <a:latin typeface="Lato Regular"/>
                <a:cs typeface="Lato Regular"/>
              </a:rPr>
              <a:t>Integration &amp; Care Coordination Program</a:t>
            </a:r>
            <a:endParaRPr lang="en-US" sz="2000" dirty="0">
              <a:solidFill>
                <a:schemeClr val="bg1"/>
              </a:solidFill>
              <a:latin typeface="Lato Regular"/>
              <a:cs typeface="Lato Regular"/>
            </a:endParaRPr>
          </a:p>
        </p:txBody>
      </p:sp>
      <p:cxnSp>
        <p:nvCxnSpPr>
          <p:cNvPr id="13" name="Straight Connector 12" title="Straight line."/>
          <p:cNvCxnSpPr/>
          <p:nvPr/>
        </p:nvCxnSpPr>
        <p:spPr>
          <a:xfrm>
            <a:off x="490062" y="4611406"/>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57500" y="1558923"/>
            <a:ext cx="2826745" cy="1033272"/>
          </a:xfrm>
          <a:prstGeom prst="rect">
            <a:avLst/>
          </a:prstGeom>
        </p:spPr>
      </p:pic>
      <p:sp>
        <p:nvSpPr>
          <p:cNvPr id="8" name="TextBox 7"/>
          <p:cNvSpPr txBox="1"/>
          <p:nvPr/>
        </p:nvSpPr>
        <p:spPr>
          <a:xfrm>
            <a:off x="3216846" y="1891800"/>
            <a:ext cx="2099195" cy="523220"/>
          </a:xfrm>
          <a:prstGeom prst="rect">
            <a:avLst/>
          </a:prstGeom>
          <a:noFill/>
        </p:spPr>
        <p:txBody>
          <a:bodyPr wrap="square" rtlCol="0">
            <a:spAutoFit/>
          </a:bodyPr>
          <a:lstStyle/>
          <a:p>
            <a:r>
              <a:rPr lang="en-US" sz="2800" dirty="0" smtClean="0">
                <a:solidFill>
                  <a:schemeClr val="bg1"/>
                </a:solidFill>
                <a:latin typeface="Lato Regular" panose="020F0502020204030203" pitchFamily="34" charset="0"/>
                <a:ea typeface="Lato Regular" panose="020F0502020204030203" pitchFamily="34" charset="0"/>
                <a:cs typeface="Lato Regular" panose="020F0502020204030203" pitchFamily="34" charset="0"/>
              </a:rPr>
              <a:t>Services</a:t>
            </a:r>
            <a:endParaRPr lang="en-US" sz="2800" dirty="0">
              <a:solidFill>
                <a:schemeClr val="bg1"/>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449972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4615" y="219701"/>
            <a:ext cx="6298163" cy="564396"/>
          </a:xfrm>
        </p:spPr>
        <p:txBody>
          <a:bodyPr/>
          <a:lstStyle/>
          <a:p>
            <a:pPr algn="ctr"/>
            <a:r>
              <a:rPr lang="en-US" dirty="0" smtClean="0"/>
              <a:t>Value-Based Contracts</a:t>
            </a:r>
            <a:endParaRPr lang="en-US" dirty="0"/>
          </a:p>
        </p:txBody>
      </p:sp>
      <p:sp>
        <p:nvSpPr>
          <p:cNvPr id="4" name="Content Placeholder 3"/>
          <p:cNvSpPr>
            <a:spLocks noGrp="1"/>
          </p:cNvSpPr>
          <p:nvPr>
            <p:ph idx="10"/>
          </p:nvPr>
        </p:nvSpPr>
        <p:spPr>
          <a:xfrm>
            <a:off x="2344615" y="1019571"/>
            <a:ext cx="6287348" cy="3305756"/>
          </a:xfrm>
        </p:spPr>
        <p:txBody>
          <a:bodyPr>
            <a:noAutofit/>
          </a:bodyPr>
          <a:lstStyle/>
          <a:p>
            <a:pPr marL="891540" lvl="2" indent="0">
              <a:lnSpc>
                <a:spcPct val="100000"/>
              </a:lnSpc>
              <a:spcBef>
                <a:spcPts val="0"/>
              </a:spcBef>
              <a:spcAft>
                <a:spcPts val="600"/>
              </a:spcAft>
              <a:buSzPct val="120000"/>
              <a:buNone/>
            </a:pPr>
            <a:endParaRPr lang="en-US" sz="1600" dirty="0">
              <a:solidFill>
                <a:srgbClr val="364852"/>
              </a:solidFill>
            </a:endParaRPr>
          </a:p>
          <a:p>
            <a:pPr marL="457200" lvl="1" indent="0">
              <a:buNone/>
            </a:pPr>
            <a:endParaRPr lang="en-US" sz="1600" dirty="0"/>
          </a:p>
          <a:p>
            <a:pPr marL="0" indent="0">
              <a:buNone/>
            </a:pPr>
            <a:endParaRPr lang="en-US" sz="1600" dirty="0"/>
          </a:p>
        </p:txBody>
      </p:sp>
      <p:pic>
        <p:nvPicPr>
          <p:cNvPr id="6" name="Picture 5" descr="Backlit cell image." title="Backlit ce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834387" cy="5143500"/>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2CB8D16-BD05-4F4E-A0ED-EA9E0AE507DA}" type="slidenum">
              <a:rPr lang="en-US" sz="1200" dirty="0" smtClean="0">
                <a:solidFill>
                  <a:schemeClr val="bg1"/>
                </a:solidFill>
              </a:rPr>
              <a:t>5</a:t>
            </a:fld>
            <a:endParaRPr lang="en-US" sz="1200" dirty="0">
              <a:solidFill>
                <a:schemeClr val="bg1"/>
              </a:solidFill>
            </a:endParaRPr>
          </a:p>
        </p:txBody>
      </p:sp>
      <p:sp>
        <p:nvSpPr>
          <p:cNvPr id="2" name="Rectangle 1"/>
          <p:cNvSpPr/>
          <p:nvPr/>
        </p:nvSpPr>
        <p:spPr>
          <a:xfrm>
            <a:off x="2021153" y="1019571"/>
            <a:ext cx="6847046" cy="3678699"/>
          </a:xfrm>
          <a:prstGeom prst="rect">
            <a:avLst/>
          </a:prstGeom>
        </p:spPr>
        <p:txBody>
          <a:bodyPr wrap="square">
            <a:spAutoFit/>
          </a:bodyPr>
          <a:lstStyle/>
          <a:p>
            <a:pPr marL="285750" indent="-285750">
              <a:lnSpc>
                <a:spcPct val="130000"/>
              </a:lnSpc>
              <a:spcBef>
                <a:spcPct val="20000"/>
              </a:spcBef>
              <a:buFont typeface="Arial"/>
              <a:buChar char="•"/>
            </a:pPr>
            <a:r>
              <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Fully at risk</a:t>
            </a:r>
          </a:p>
          <a:p>
            <a:pPr lvl="1">
              <a:lnSpc>
                <a:spcPct val="130000"/>
              </a:lnSpc>
              <a:spcBef>
                <a:spcPct val="20000"/>
              </a:spcBef>
              <a:buFont typeface="Arial"/>
            </a:pPr>
            <a:r>
              <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 Medicaid - IDS (Integrated Delivery System)</a:t>
            </a:r>
          </a:p>
          <a:p>
            <a:pPr marL="285750" indent="-285750">
              <a:lnSpc>
                <a:spcPct val="130000"/>
              </a:lnSpc>
              <a:spcBef>
                <a:spcPct val="20000"/>
              </a:spcBef>
              <a:buFont typeface="Arial"/>
              <a:buChar char="•"/>
            </a:pPr>
            <a:r>
              <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Shared savings</a:t>
            </a:r>
          </a:p>
          <a:p>
            <a:pPr lvl="1">
              <a:lnSpc>
                <a:spcPct val="130000"/>
              </a:lnSpc>
              <a:spcBef>
                <a:spcPct val="20000"/>
              </a:spcBef>
              <a:buFont typeface="Arial"/>
            </a:pPr>
            <a:r>
              <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 Medicare  - MSSP (Medicare Shared Savings Program)</a:t>
            </a:r>
          </a:p>
          <a:p>
            <a:pPr lvl="1">
              <a:lnSpc>
                <a:spcPct val="130000"/>
              </a:lnSpc>
              <a:spcBef>
                <a:spcPct val="20000"/>
              </a:spcBef>
              <a:buFont typeface="Arial"/>
            </a:pPr>
            <a:r>
              <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 Humana</a:t>
            </a:r>
          </a:p>
          <a:p>
            <a:pPr marL="285750" indent="-285750">
              <a:lnSpc>
                <a:spcPct val="130000"/>
              </a:lnSpc>
              <a:spcBef>
                <a:spcPct val="20000"/>
              </a:spcBef>
              <a:buFont typeface="Arial"/>
              <a:buChar char="•"/>
            </a:pPr>
            <a:r>
              <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Pay for Performance</a:t>
            </a:r>
          </a:p>
          <a:p>
            <a:pPr lvl="1">
              <a:lnSpc>
                <a:spcPct val="130000"/>
              </a:lnSpc>
              <a:spcBef>
                <a:spcPct val="20000"/>
              </a:spcBef>
              <a:buFont typeface="Arial"/>
            </a:pPr>
            <a:r>
              <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 Regence/Cambia </a:t>
            </a:r>
          </a:p>
          <a:p>
            <a:pPr lvl="1">
              <a:lnSpc>
                <a:spcPct val="130000"/>
              </a:lnSpc>
              <a:spcBef>
                <a:spcPct val="20000"/>
              </a:spcBef>
              <a:buFont typeface="Arial"/>
            </a:pPr>
            <a:r>
              <a:rPr lang="en-US" sz="2000" dirty="0">
                <a:solidFill>
                  <a:srgbClr val="364852"/>
                </a:solidFill>
                <a:latin typeface="Lato Regular" panose="020F0502020204030203" pitchFamily="34" charset="0"/>
                <a:ea typeface="Lato Regular" panose="020F0502020204030203" pitchFamily="34" charset="0"/>
                <a:cs typeface="Lato Regular" panose="020F0502020204030203" pitchFamily="34" charset="0"/>
              </a:rPr>
              <a:t>- Medicaid Quality Incentive Pool - IDS</a:t>
            </a:r>
          </a:p>
        </p:txBody>
      </p:sp>
    </p:spTree>
    <p:extLst>
      <p:ext uri="{BB962C8B-B14F-4D97-AF65-F5344CB8AC3E}">
        <p14:creationId xmlns:p14="http://schemas.microsoft.com/office/powerpoint/2010/main" val="13935980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extBox 15"/>
          <p:cNvSpPr txBox="1"/>
          <p:nvPr/>
        </p:nvSpPr>
        <p:spPr>
          <a:xfrm>
            <a:off x="338755" y="3063586"/>
            <a:ext cx="6577637" cy="769441"/>
          </a:xfrm>
          <a:prstGeom prst="rect">
            <a:avLst/>
          </a:prstGeom>
          <a:noFill/>
        </p:spPr>
        <p:txBody>
          <a:bodyPr wrap="square" rtlCol="0" anchor="t">
            <a:spAutoFit/>
          </a:bodyPr>
          <a:lstStyle/>
          <a:p>
            <a:r>
              <a:rPr lang="en-US" sz="4400" dirty="0">
                <a:solidFill>
                  <a:schemeClr val="bg1"/>
                </a:solidFill>
                <a:latin typeface="Lato Regular"/>
                <a:cs typeface="Lato Regular"/>
              </a:rPr>
              <a:t>Questions &amp; Answers</a:t>
            </a:r>
          </a:p>
        </p:txBody>
      </p:sp>
      <p:sp>
        <p:nvSpPr>
          <p:cNvPr id="17" name="TextBox 16"/>
          <p:cNvSpPr txBox="1"/>
          <p:nvPr/>
        </p:nvSpPr>
        <p:spPr>
          <a:xfrm>
            <a:off x="489249" y="3781722"/>
            <a:ext cx="5774335" cy="415498"/>
          </a:xfrm>
          <a:prstGeom prst="rect">
            <a:avLst/>
          </a:prstGeom>
          <a:noFill/>
        </p:spPr>
        <p:txBody>
          <a:bodyPr wrap="square" rtlCol="0" anchor="t">
            <a:spAutoFit/>
          </a:bodyPr>
          <a:lstStyle/>
          <a:p>
            <a:r>
              <a:rPr lang="en-US" sz="2100" dirty="0">
                <a:solidFill>
                  <a:schemeClr val="bg1"/>
                </a:solidFill>
                <a:latin typeface="Lato Regular"/>
                <a:cs typeface="Lato Regular"/>
              </a:rPr>
              <a:t>OHSU Health Services Team</a:t>
            </a:r>
          </a:p>
        </p:txBody>
      </p:sp>
      <p:cxnSp>
        <p:nvCxnSpPr>
          <p:cNvPr id="18" name="Straight Connector 17" title="Straight line."/>
          <p:cNvCxnSpPr/>
          <p:nvPr/>
        </p:nvCxnSpPr>
        <p:spPr>
          <a:xfrm>
            <a:off x="490062" y="4322160"/>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0729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6978" y="2202568"/>
            <a:ext cx="8610043" cy="233605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algn="ctr"/>
            <a:r>
              <a:rPr lang="en-US" sz="3200" spc="20" dirty="0">
                <a:solidFill>
                  <a:srgbClr val="002776"/>
                </a:solidFill>
                <a:latin typeface="Lato Regular"/>
                <a:cs typeface="Lato Regular"/>
              </a:rPr>
              <a:t>Thank you for all the good work you do for our community</a:t>
            </a:r>
            <a:r>
              <a:rPr lang="en-US" sz="3200" spc="20" dirty="0" smtClean="0">
                <a:solidFill>
                  <a:srgbClr val="002776"/>
                </a:solidFill>
                <a:latin typeface="Lato Regular"/>
                <a:cs typeface="Lato Regular"/>
              </a:rPr>
              <a:t>!</a:t>
            </a:r>
          </a:p>
          <a:p>
            <a:pPr algn="ctr"/>
            <a:endParaRPr lang="en-US" sz="3200" spc="20" dirty="0" smtClean="0">
              <a:solidFill>
                <a:srgbClr val="002776"/>
              </a:solidFill>
              <a:latin typeface="Lato Regular"/>
              <a:cs typeface="Lato Regular"/>
            </a:endParaRPr>
          </a:p>
          <a:p>
            <a:pPr algn="ctr"/>
            <a:r>
              <a:rPr lang="en-US" sz="3200" spc="20" dirty="0" smtClean="0">
                <a:solidFill>
                  <a:srgbClr val="FF0000"/>
                </a:solidFill>
                <a:latin typeface="Lato Regular"/>
                <a:cs typeface="Lato Regular"/>
              </a:rPr>
              <a:t>Happy</a:t>
            </a:r>
            <a:r>
              <a:rPr lang="en-US" sz="3200" spc="20" dirty="0" smtClean="0">
                <a:solidFill>
                  <a:srgbClr val="002776"/>
                </a:solidFill>
                <a:latin typeface="Lato Regular"/>
                <a:cs typeface="Lato Regular"/>
              </a:rPr>
              <a:t> </a:t>
            </a:r>
            <a:r>
              <a:rPr lang="en-US" sz="3200" spc="20" dirty="0" smtClean="0">
                <a:solidFill>
                  <a:srgbClr val="00B050"/>
                </a:solidFill>
                <a:latin typeface="Lato Regular"/>
                <a:cs typeface="Lato Regular"/>
              </a:rPr>
              <a:t>Holidays</a:t>
            </a:r>
            <a:r>
              <a:rPr lang="en-US" sz="3200" spc="20" dirty="0" smtClean="0">
                <a:solidFill>
                  <a:srgbClr val="002776"/>
                </a:solidFill>
                <a:latin typeface="Lato Regular"/>
                <a:cs typeface="Lato Regular"/>
              </a:rPr>
              <a:t> </a:t>
            </a:r>
            <a:r>
              <a:rPr lang="en-US" sz="3200" spc="20" dirty="0" smtClean="0">
                <a:solidFill>
                  <a:srgbClr val="FF0000"/>
                </a:solidFill>
                <a:latin typeface="Lato Regular"/>
                <a:cs typeface="Lato Regular"/>
              </a:rPr>
              <a:t>from</a:t>
            </a:r>
            <a:r>
              <a:rPr lang="en-US" sz="3200" spc="20" dirty="0" smtClean="0">
                <a:solidFill>
                  <a:srgbClr val="002776"/>
                </a:solidFill>
                <a:latin typeface="Lato Regular"/>
                <a:cs typeface="Lato Regular"/>
              </a:rPr>
              <a:t> </a:t>
            </a:r>
            <a:r>
              <a:rPr lang="en-US" sz="3200" spc="20" dirty="0" smtClean="0">
                <a:solidFill>
                  <a:srgbClr val="00B050"/>
                </a:solidFill>
                <a:latin typeface="Lato Regular"/>
                <a:cs typeface="Lato Regular"/>
              </a:rPr>
              <a:t>OHSU</a:t>
            </a:r>
            <a:r>
              <a:rPr lang="en-US" sz="3200" spc="20" dirty="0" smtClean="0">
                <a:solidFill>
                  <a:srgbClr val="002776"/>
                </a:solidFill>
                <a:latin typeface="Lato Regular"/>
                <a:cs typeface="Lato Regular"/>
              </a:rPr>
              <a:t> </a:t>
            </a:r>
            <a:r>
              <a:rPr lang="en-US" sz="3200" spc="20" dirty="0" smtClean="0">
                <a:solidFill>
                  <a:srgbClr val="FF0000"/>
                </a:solidFill>
                <a:latin typeface="Lato Regular"/>
                <a:cs typeface="Lato Regular"/>
              </a:rPr>
              <a:t>Health</a:t>
            </a:r>
            <a:r>
              <a:rPr lang="en-US" sz="3200" spc="20" dirty="0" smtClean="0">
                <a:solidFill>
                  <a:srgbClr val="002776"/>
                </a:solidFill>
                <a:latin typeface="Lato Regular"/>
                <a:cs typeface="Lato Regular"/>
              </a:rPr>
              <a:t> </a:t>
            </a:r>
            <a:r>
              <a:rPr lang="en-US" sz="3200" spc="20" dirty="0" smtClean="0">
                <a:solidFill>
                  <a:srgbClr val="00B050"/>
                </a:solidFill>
                <a:latin typeface="Lato Regular"/>
                <a:cs typeface="Lato Regular"/>
              </a:rPr>
              <a:t>Services</a:t>
            </a:r>
            <a:endParaRPr lang="en-US" sz="3200" spc="20" dirty="0">
              <a:solidFill>
                <a:srgbClr val="00B050"/>
              </a:solidFill>
              <a:latin typeface="Lato Regular"/>
              <a:cs typeface="Lato Regular"/>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290" y="453789"/>
            <a:ext cx="3752316" cy="1371600"/>
          </a:xfrm>
          <a:prstGeom prst="rect">
            <a:avLst/>
          </a:prstGeom>
        </p:spPr>
      </p:pic>
      <p:sp>
        <p:nvSpPr>
          <p:cNvPr id="4" name="Rectangle 3"/>
          <p:cNvSpPr/>
          <p:nvPr/>
        </p:nvSpPr>
        <p:spPr>
          <a:xfrm>
            <a:off x="5451606" y="912222"/>
            <a:ext cx="1861407" cy="646331"/>
          </a:xfrm>
          <a:prstGeom prst="rect">
            <a:avLst/>
          </a:prstGeom>
        </p:spPr>
        <p:txBody>
          <a:bodyPr wrap="none">
            <a:spAutoFit/>
          </a:bodyPr>
          <a:lstStyle/>
          <a:p>
            <a:r>
              <a:rPr lang="en-US" sz="3600" dirty="0">
                <a:latin typeface="Lato Regular" panose="020F0502020204030203" pitchFamily="34" charset="0"/>
                <a:ea typeface="Lato Regular" panose="020F0502020204030203" pitchFamily="34" charset="0"/>
                <a:cs typeface="Lato Regular" panose="020F0502020204030203" pitchFamily="34" charset="0"/>
              </a:rPr>
              <a:t>Services</a:t>
            </a:r>
          </a:p>
        </p:txBody>
      </p:sp>
    </p:spTree>
    <p:extLst>
      <p:ext uri="{BB962C8B-B14F-4D97-AF65-F5344CB8AC3E}">
        <p14:creationId xmlns:p14="http://schemas.microsoft.com/office/powerpoint/2010/main" val="298540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3212" y="149654"/>
            <a:ext cx="6298163" cy="564396"/>
          </a:xfrm>
        </p:spPr>
        <p:txBody>
          <a:bodyPr/>
          <a:lstStyle/>
          <a:p>
            <a:pPr algn="ctr"/>
            <a:r>
              <a:rPr lang="en-US" dirty="0" smtClean="0"/>
              <a:t>IDS</a:t>
            </a:r>
            <a:endParaRPr lang="en-US" dirty="0"/>
          </a:p>
        </p:txBody>
      </p:sp>
      <p:sp>
        <p:nvSpPr>
          <p:cNvPr id="4" name="Content Placeholder 3"/>
          <p:cNvSpPr>
            <a:spLocks noGrp="1"/>
          </p:cNvSpPr>
          <p:nvPr>
            <p:ph idx="10"/>
          </p:nvPr>
        </p:nvSpPr>
        <p:spPr>
          <a:xfrm>
            <a:off x="2373212" y="728654"/>
            <a:ext cx="6448017" cy="4350604"/>
          </a:xfrm>
        </p:spPr>
        <p:txBody>
          <a:bodyPr>
            <a:noAutofit/>
          </a:bodyPr>
          <a:lstStyle/>
          <a:p>
            <a:r>
              <a:rPr lang="en-US" sz="1650" dirty="0">
                <a:latin typeface="Lato Regular" panose="020F0502020204030203" pitchFamily="34" charset="0"/>
                <a:ea typeface="Lato Regular" panose="020F0502020204030203" pitchFamily="34" charset="0"/>
                <a:cs typeface="Lato Regular" panose="020F0502020204030203" pitchFamily="34" charset="0"/>
              </a:rPr>
              <a:t>45,000 lives</a:t>
            </a:r>
          </a:p>
          <a:p>
            <a:r>
              <a:rPr lang="en-US" sz="1650" dirty="0">
                <a:latin typeface="Lato Regular" panose="020F0502020204030203" pitchFamily="34" charset="0"/>
                <a:ea typeface="Lato Regular" panose="020F0502020204030203" pitchFamily="34" charset="0"/>
                <a:cs typeface="Lato Regular" panose="020F0502020204030203" pitchFamily="34" charset="0"/>
              </a:rPr>
              <a:t>Fully at risk (capitated)</a:t>
            </a:r>
          </a:p>
          <a:p>
            <a:r>
              <a:rPr lang="en-US" sz="1650" dirty="0">
                <a:latin typeface="Lato Regular" panose="020F0502020204030203" pitchFamily="34" charset="0"/>
                <a:ea typeface="Lato Regular" panose="020F0502020204030203" pitchFamily="34" charset="0"/>
                <a:cs typeface="Lato Regular" panose="020F0502020204030203" pitchFamily="34" charset="0"/>
              </a:rPr>
              <a:t>Focus areas</a:t>
            </a:r>
          </a:p>
          <a:p>
            <a:pPr lvl="1"/>
            <a:r>
              <a:rPr lang="en-US" sz="1650" dirty="0">
                <a:latin typeface="Lato Regular" panose="020F0502020204030203" pitchFamily="34" charset="0"/>
                <a:ea typeface="Lato Regular" panose="020F0502020204030203" pitchFamily="34" charset="0"/>
                <a:cs typeface="Lato Regular" panose="020F0502020204030203" pitchFamily="34" charset="0"/>
              </a:rPr>
              <a:t>Integrated behavioral health</a:t>
            </a:r>
          </a:p>
          <a:p>
            <a:pPr lvl="1"/>
            <a:r>
              <a:rPr lang="en-US" sz="1650" dirty="0">
                <a:latin typeface="Lato Regular" panose="020F0502020204030203" pitchFamily="34" charset="0"/>
                <a:ea typeface="Lato Regular" panose="020F0502020204030203" pitchFamily="34" charset="0"/>
                <a:cs typeface="Lato Regular" panose="020F0502020204030203" pitchFamily="34" charset="0"/>
              </a:rPr>
              <a:t>Pediatric engagement in care</a:t>
            </a:r>
          </a:p>
          <a:p>
            <a:pPr lvl="1"/>
            <a:r>
              <a:rPr lang="en-US" sz="1650" dirty="0">
                <a:latin typeface="Lato Regular" panose="020F0502020204030203" pitchFamily="34" charset="0"/>
                <a:ea typeface="Lato Regular" panose="020F0502020204030203" pitchFamily="34" charset="0"/>
                <a:cs typeface="Lato Regular" panose="020F0502020204030203" pitchFamily="34" charset="0"/>
              </a:rPr>
              <a:t>Address conditions with potentially avoidable costs (Diabetes, SUD, pregnancy) and low value services </a:t>
            </a:r>
          </a:p>
          <a:p>
            <a:pPr lvl="1"/>
            <a:r>
              <a:rPr lang="en-US" sz="1650" dirty="0">
                <a:latin typeface="Lato Regular" panose="020F0502020204030203" pitchFamily="34" charset="0"/>
                <a:ea typeface="Lato Regular" panose="020F0502020204030203" pitchFamily="34" charset="0"/>
                <a:cs typeface="Lato Regular" panose="020F0502020204030203" pitchFamily="34" charset="0"/>
              </a:rPr>
              <a:t>Social determinants of health</a:t>
            </a:r>
          </a:p>
          <a:p>
            <a:r>
              <a:rPr lang="en-US" sz="1650" dirty="0">
                <a:latin typeface="Lato Regular" panose="020F0502020204030203" pitchFamily="34" charset="0"/>
                <a:ea typeface="Lato Regular" panose="020F0502020204030203" pitchFamily="34" charset="0"/>
                <a:cs typeface="Lato Regular" panose="020F0502020204030203" pitchFamily="34" charset="0"/>
              </a:rPr>
              <a:t>Prioritize quality metric performance in order to maximize quality incentive funding (~$7M)</a:t>
            </a:r>
          </a:p>
          <a:p>
            <a:pPr lvl="1"/>
            <a:r>
              <a:rPr lang="en-US" sz="1650" dirty="0">
                <a:latin typeface="Lato Regular" panose="020F0502020204030203" pitchFamily="34" charset="0"/>
                <a:ea typeface="Lato Regular" panose="020F0502020204030203" pitchFamily="34" charset="0"/>
                <a:cs typeface="Lato Regular" panose="020F0502020204030203" pitchFamily="34" charset="0"/>
              </a:rPr>
              <a:t>Substance use disorder, Language access, Adolescent immunizations, Well child care, DHS assessments</a:t>
            </a:r>
          </a:p>
          <a:p>
            <a:endParaRPr lang="en-US"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6</a:t>
            </a:fld>
            <a:endParaRPr lang="en-US" sz="1200" dirty="0"/>
          </a:p>
        </p:txBody>
      </p:sp>
    </p:spTree>
    <p:extLst>
      <p:ext uri="{BB962C8B-B14F-4D97-AF65-F5344CB8AC3E}">
        <p14:creationId xmlns:p14="http://schemas.microsoft.com/office/powerpoint/2010/main" val="3866620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4615" y="219701"/>
            <a:ext cx="6298163" cy="564396"/>
          </a:xfrm>
        </p:spPr>
        <p:txBody>
          <a:bodyPr/>
          <a:lstStyle/>
          <a:p>
            <a:pPr algn="ctr"/>
            <a:r>
              <a:rPr lang="en-US" dirty="0" smtClean="0"/>
              <a:t>MSSP</a:t>
            </a:r>
            <a:endParaRPr lang="en-US" dirty="0"/>
          </a:p>
        </p:txBody>
      </p:sp>
      <p:sp>
        <p:nvSpPr>
          <p:cNvPr id="4" name="Content Placeholder 3"/>
          <p:cNvSpPr>
            <a:spLocks noGrp="1"/>
          </p:cNvSpPr>
          <p:nvPr>
            <p:ph idx="10"/>
          </p:nvPr>
        </p:nvSpPr>
        <p:spPr>
          <a:xfrm>
            <a:off x="2065447" y="993028"/>
            <a:ext cx="6978437" cy="3954962"/>
          </a:xfrm>
        </p:spPr>
        <p:txBody>
          <a:bodyPr>
            <a:noAutofit/>
          </a:bodyPr>
          <a:lstStyle/>
          <a:p>
            <a:r>
              <a:rPr lang="en-US" sz="1600" dirty="0">
                <a:latin typeface="Lato Regular" panose="020F0502020204030203" pitchFamily="34" charset="0"/>
                <a:ea typeface="Lato Regular" panose="020F0502020204030203" pitchFamily="34" charset="0"/>
                <a:cs typeface="Lato Regular" panose="020F0502020204030203" pitchFamily="34" charset="0"/>
              </a:rPr>
              <a:t>17,000 lives</a:t>
            </a:r>
          </a:p>
          <a:p>
            <a:r>
              <a:rPr lang="en-US" sz="1600" dirty="0">
                <a:latin typeface="Lato Regular" panose="020F0502020204030203" pitchFamily="34" charset="0"/>
                <a:ea typeface="Lato Regular" panose="020F0502020204030203" pitchFamily="34" charset="0"/>
                <a:cs typeface="Lato Regular" panose="020F0502020204030203" pitchFamily="34" charset="0"/>
              </a:rPr>
              <a:t>Upside only in 2021; downside risk starts in 2022</a:t>
            </a:r>
          </a:p>
          <a:p>
            <a:r>
              <a:rPr lang="en-US" sz="1600" dirty="0">
                <a:latin typeface="Lato Regular" panose="020F0502020204030203" pitchFamily="34" charset="0"/>
                <a:ea typeface="Lato Regular" panose="020F0502020204030203" pitchFamily="34" charset="0"/>
                <a:cs typeface="Lato Regular" panose="020F0502020204030203" pitchFamily="34" charset="0"/>
              </a:rPr>
              <a:t>Focus areas</a:t>
            </a:r>
          </a:p>
          <a:p>
            <a:pPr lvl="1"/>
            <a:r>
              <a:rPr lang="en-US" sz="1600" dirty="0">
                <a:latin typeface="Lato Regular" panose="020F0502020204030203" pitchFamily="34" charset="0"/>
                <a:ea typeface="Lato Regular" panose="020F0502020204030203" pitchFamily="34" charset="0"/>
                <a:cs typeface="Lato Regular" panose="020F0502020204030203" pitchFamily="34" charset="0"/>
              </a:rPr>
              <a:t>Annual Wellness Visits and accurate HCC coding</a:t>
            </a:r>
          </a:p>
          <a:p>
            <a:pPr lvl="1"/>
            <a:r>
              <a:rPr lang="en-US" sz="1600" dirty="0">
                <a:latin typeface="Lato Regular" panose="020F0502020204030203" pitchFamily="34" charset="0"/>
                <a:ea typeface="Lato Regular" panose="020F0502020204030203" pitchFamily="34" charset="0"/>
                <a:cs typeface="Lato Regular" panose="020F0502020204030203" pitchFamily="34" charset="0"/>
              </a:rPr>
              <a:t>Identify and address conditions with potentially avoidable costs, low value services and conditions that drive up costs </a:t>
            </a:r>
          </a:p>
          <a:p>
            <a:pPr lvl="1"/>
            <a:r>
              <a:rPr lang="en-US" sz="1600" dirty="0">
                <a:latin typeface="Lato Regular" panose="020F0502020204030203" pitchFamily="34" charset="0"/>
                <a:ea typeface="Lato Regular" panose="020F0502020204030203" pitchFamily="34" charset="0"/>
                <a:cs typeface="Lato Regular" panose="020F0502020204030203" pitchFamily="34" charset="0"/>
              </a:rPr>
              <a:t>Key utilization metrics: ED utilization, admit rates, readmissions</a:t>
            </a:r>
          </a:p>
          <a:p>
            <a:r>
              <a:rPr lang="en-US" sz="1600" dirty="0">
                <a:latin typeface="Lato Regular" panose="020F0502020204030203" pitchFamily="34" charset="0"/>
                <a:ea typeface="Lato Regular" panose="020F0502020204030203" pitchFamily="34" charset="0"/>
                <a:cs typeface="Lato Regular" panose="020F0502020204030203" pitchFamily="34" charset="0"/>
              </a:rPr>
              <a:t>Maximize quality metric performance with focus on those that will remain in 2022 </a:t>
            </a:r>
          </a:p>
          <a:p>
            <a:pPr lvl="1"/>
            <a:r>
              <a:rPr lang="en-US" sz="1600" dirty="0">
                <a:latin typeface="Lato Regular" panose="020F0502020204030203" pitchFamily="34" charset="0"/>
                <a:ea typeface="Lato Regular" panose="020F0502020204030203" pitchFamily="34" charset="0"/>
                <a:cs typeface="Lato Regular" panose="020F0502020204030203" pitchFamily="34" charset="0"/>
              </a:rPr>
              <a:t>A1C, High blood pressure, Depression</a:t>
            </a:r>
          </a:p>
          <a:p>
            <a:r>
              <a:rPr lang="en-US" sz="1600" dirty="0">
                <a:latin typeface="Lato Regular" panose="020F0502020204030203" pitchFamily="34" charset="0"/>
                <a:ea typeface="Lato Regular" panose="020F0502020204030203" pitchFamily="34" charset="0"/>
                <a:cs typeface="Lato Regular" panose="020F0502020204030203" pitchFamily="34" charset="0"/>
              </a:rPr>
              <a:t>Over- and under-utilization, out of network</a:t>
            </a:r>
          </a:p>
          <a:p>
            <a:pPr marL="891540" lvl="2" indent="0">
              <a:lnSpc>
                <a:spcPct val="100000"/>
              </a:lnSpc>
              <a:spcBef>
                <a:spcPts val="0"/>
              </a:spcBef>
              <a:spcAft>
                <a:spcPts val="600"/>
              </a:spcAft>
              <a:buSzPct val="120000"/>
              <a:buNone/>
            </a:pPr>
            <a:endParaRPr lang="en-US" sz="1600" dirty="0">
              <a:solidFill>
                <a:srgbClr val="364852"/>
              </a:solidFill>
            </a:endParaRPr>
          </a:p>
          <a:p>
            <a:pPr marL="457200" lvl="1" indent="0">
              <a:buNone/>
            </a:pPr>
            <a:endParaRPr lang="en-US" sz="1600" dirty="0"/>
          </a:p>
          <a:p>
            <a:pPr marL="0" indent="0">
              <a:buNone/>
            </a:pPr>
            <a:endParaRPr lang="en-US" sz="1600" dirty="0"/>
          </a:p>
        </p:txBody>
      </p:sp>
      <p:pic>
        <p:nvPicPr>
          <p:cNvPr id="6" name="Picture 5" descr="Backlit cell image." title="Backlit ce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834387" cy="5143500"/>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2CB8D16-BD05-4F4E-A0ED-EA9E0AE507DA}" type="slidenum">
              <a:rPr lang="en-US" sz="1200" dirty="0" smtClean="0">
                <a:solidFill>
                  <a:schemeClr val="bg1"/>
                </a:solidFill>
              </a:rPr>
              <a:t>7</a:t>
            </a:fld>
            <a:endParaRPr lang="en-US" sz="1200" dirty="0">
              <a:solidFill>
                <a:schemeClr val="bg1"/>
              </a:solidFill>
            </a:endParaRPr>
          </a:p>
        </p:txBody>
      </p:sp>
    </p:spTree>
    <p:extLst>
      <p:ext uri="{BB962C8B-B14F-4D97-AF65-F5344CB8AC3E}">
        <p14:creationId xmlns:p14="http://schemas.microsoft.com/office/powerpoint/2010/main" val="2129429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4615" y="263120"/>
            <a:ext cx="6298163" cy="564396"/>
          </a:xfrm>
        </p:spPr>
        <p:txBody>
          <a:bodyPr/>
          <a:lstStyle/>
          <a:p>
            <a:pPr algn="ctr"/>
            <a:r>
              <a:rPr lang="en-US" dirty="0" smtClean="0"/>
              <a:t>Humana</a:t>
            </a:r>
            <a:endParaRPr lang="en-US" dirty="0"/>
          </a:p>
        </p:txBody>
      </p:sp>
      <p:sp>
        <p:nvSpPr>
          <p:cNvPr id="4" name="Content Placeholder 3"/>
          <p:cNvSpPr>
            <a:spLocks noGrp="1"/>
          </p:cNvSpPr>
          <p:nvPr>
            <p:ph idx="10"/>
          </p:nvPr>
        </p:nvSpPr>
        <p:spPr>
          <a:xfrm>
            <a:off x="2269687" y="1144808"/>
            <a:ext cx="6448017" cy="3936671"/>
          </a:xfrm>
        </p:spPr>
        <p:txBody>
          <a:bodyPr>
            <a:noAutofit/>
          </a:bodyPr>
          <a:lstStyle/>
          <a:p>
            <a:r>
              <a:rPr lang="en-US" dirty="0">
                <a:latin typeface="Lato Regular" panose="020F0502020204030203" pitchFamily="34" charset="0"/>
                <a:ea typeface="Lato Regular" panose="020F0502020204030203" pitchFamily="34" charset="0"/>
                <a:cs typeface="Lato Regular" panose="020F0502020204030203" pitchFamily="34" charset="0"/>
              </a:rPr>
              <a:t>4,000 lives</a:t>
            </a:r>
          </a:p>
          <a:p>
            <a:r>
              <a:rPr lang="en-US" dirty="0">
                <a:latin typeface="Lato Regular" panose="020F0502020204030203" pitchFamily="34" charset="0"/>
                <a:ea typeface="Lato Regular" panose="020F0502020204030203" pitchFamily="34" charset="0"/>
                <a:cs typeface="Lato Regular" panose="020F0502020204030203" pitchFamily="34" charset="0"/>
              </a:rPr>
              <a:t>Upside/Downside risk </a:t>
            </a:r>
          </a:p>
          <a:p>
            <a:r>
              <a:rPr lang="en-US" dirty="0">
                <a:latin typeface="Lato Regular" panose="020F0502020204030203" pitchFamily="34" charset="0"/>
                <a:ea typeface="Lato Regular" panose="020F0502020204030203" pitchFamily="34" charset="0"/>
                <a:cs typeface="Lato Regular" panose="020F0502020204030203" pitchFamily="34" charset="0"/>
              </a:rPr>
              <a:t>Focus areas</a:t>
            </a:r>
          </a:p>
          <a:p>
            <a:pPr lvl="1"/>
            <a:r>
              <a:rPr lang="en-US" dirty="0">
                <a:latin typeface="Lato Regular" panose="020F0502020204030203" pitchFamily="34" charset="0"/>
                <a:ea typeface="Lato Regular" panose="020F0502020204030203" pitchFamily="34" charset="0"/>
                <a:cs typeface="Lato Regular" panose="020F0502020204030203" pitchFamily="34" charset="0"/>
              </a:rPr>
              <a:t>Annual Wellness Visits </a:t>
            </a:r>
          </a:p>
          <a:p>
            <a:pPr lvl="1"/>
            <a:r>
              <a:rPr lang="en-US" dirty="0">
                <a:latin typeface="Lato Regular" panose="020F0502020204030203" pitchFamily="34" charset="0"/>
                <a:ea typeface="Lato Regular" panose="020F0502020204030203" pitchFamily="34" charset="0"/>
                <a:cs typeface="Lato Regular" panose="020F0502020204030203" pitchFamily="34" charset="0"/>
              </a:rPr>
              <a:t>HCC coding</a:t>
            </a:r>
          </a:p>
          <a:p>
            <a:pPr lvl="1"/>
            <a:r>
              <a:rPr lang="en-US" dirty="0">
                <a:latin typeface="Lato Regular" panose="020F0502020204030203" pitchFamily="34" charset="0"/>
                <a:ea typeface="Lato Regular" panose="020F0502020204030203" pitchFamily="34" charset="0"/>
                <a:cs typeface="Lato Regular" panose="020F0502020204030203" pitchFamily="34" charset="0"/>
              </a:rPr>
              <a:t>Key utilization metrics: ED utilization, admit rates, readmissions</a:t>
            </a:r>
          </a:p>
          <a:p>
            <a:r>
              <a:rPr lang="en-US" dirty="0">
                <a:latin typeface="Lato Regular" panose="020F0502020204030203" pitchFamily="34" charset="0"/>
                <a:ea typeface="Lato Regular" panose="020F0502020204030203" pitchFamily="34" charset="0"/>
                <a:cs typeface="Lato Regular" panose="020F0502020204030203" pitchFamily="34" charset="0"/>
              </a:rPr>
              <a:t>Maximize STARS quality metric performance</a:t>
            </a:r>
          </a:p>
          <a:p>
            <a:endParaRPr lang="en-US" dirty="0">
              <a:latin typeface="Lato Regular" panose="020F0502020204030203" pitchFamily="34" charset="0"/>
              <a:ea typeface="Lato Regular" panose="020F0502020204030203" pitchFamily="34" charset="0"/>
              <a:cs typeface="Lato Regular" panose="020F0502020204030203" pitchFamily="34" charset="0"/>
            </a:endParaRPr>
          </a:p>
        </p:txBody>
      </p:sp>
      <p:sp>
        <p:nvSpPr>
          <p:cNvPr id="6" name="Picture Placeholder 6" descr="Click icon to add picture." title="Click icon to add picture."/>
          <p:cNvSpPr>
            <a:spLocks noGrp="1"/>
          </p:cNvSpPr>
          <p:nvPr>
            <p:ph type="pic" idx="1"/>
          </p:nvPr>
        </p:nvSpPr>
        <p:spPr>
          <a:xfrm>
            <a:off x="1" y="1"/>
            <a:ext cx="1973294" cy="5143499"/>
          </a:xfrm>
        </p:spPr>
      </p:sp>
      <p:pic>
        <p:nvPicPr>
          <p:cNvPr id="7" name="Picture 6" descr="Image of a physician with a child, child playing with physician's stethoscope." title="Physician with child."/>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flipH="1">
            <a:off x="0" y="1"/>
            <a:ext cx="1972185" cy="5143499"/>
          </a:xfrm>
          <a:prstGeom prst="rect">
            <a:avLst/>
          </a:prstGeom>
        </p:spPr>
      </p:pic>
      <p:sp>
        <p:nvSpPr>
          <p:cNvPr id="9"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57AD7B7-2017-9148-BFED-8DF23CFDAAA4}" type="slidenum">
              <a:rPr lang="en-US" sz="1200" smtClean="0"/>
              <a:t>8</a:t>
            </a:fld>
            <a:endParaRPr lang="en-US" sz="1200" dirty="0"/>
          </a:p>
        </p:txBody>
      </p:sp>
    </p:spTree>
    <p:extLst>
      <p:ext uri="{BB962C8B-B14F-4D97-AF65-F5344CB8AC3E}">
        <p14:creationId xmlns:p14="http://schemas.microsoft.com/office/powerpoint/2010/main" val="2729534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4615" y="219701"/>
            <a:ext cx="6298163" cy="564396"/>
          </a:xfrm>
        </p:spPr>
        <p:txBody>
          <a:bodyPr/>
          <a:lstStyle/>
          <a:p>
            <a:pPr algn="ctr"/>
            <a:r>
              <a:rPr lang="en-US" dirty="0" smtClean="0"/>
              <a:t>Regence/Cambia</a:t>
            </a:r>
            <a:endParaRPr lang="en-US" dirty="0"/>
          </a:p>
        </p:txBody>
      </p:sp>
      <p:sp>
        <p:nvSpPr>
          <p:cNvPr id="4" name="Content Placeholder 3"/>
          <p:cNvSpPr>
            <a:spLocks noGrp="1"/>
          </p:cNvSpPr>
          <p:nvPr>
            <p:ph idx="10"/>
          </p:nvPr>
        </p:nvSpPr>
        <p:spPr>
          <a:xfrm>
            <a:off x="2065447" y="993028"/>
            <a:ext cx="6978437" cy="3954962"/>
          </a:xfrm>
        </p:spPr>
        <p:txBody>
          <a:bodyPr>
            <a:noAutofit/>
          </a:bodyPr>
          <a:lstStyle/>
          <a:p>
            <a:r>
              <a:rPr lang="en-US" dirty="0" smtClean="0">
                <a:latin typeface="Lato Regular" panose="020F0502020204030203" pitchFamily="34" charset="0"/>
                <a:ea typeface="Lato Regular" panose="020F0502020204030203" pitchFamily="34" charset="0"/>
                <a:cs typeface="Lato Regular" panose="020F0502020204030203" pitchFamily="34" charset="0"/>
              </a:rPr>
              <a:t>4,600 </a:t>
            </a:r>
            <a:r>
              <a:rPr lang="en-US" dirty="0">
                <a:latin typeface="Lato Regular" panose="020F0502020204030203" pitchFamily="34" charset="0"/>
                <a:ea typeface="Lato Regular" panose="020F0502020204030203" pitchFamily="34" charset="0"/>
                <a:cs typeface="Lato Regular" panose="020F0502020204030203" pitchFamily="34" charset="0"/>
              </a:rPr>
              <a:t>lives</a:t>
            </a:r>
          </a:p>
          <a:p>
            <a:r>
              <a:rPr lang="en-US" dirty="0" smtClean="0">
                <a:latin typeface="Lato Regular" panose="020F0502020204030203" pitchFamily="34" charset="0"/>
                <a:ea typeface="Lato Regular" panose="020F0502020204030203" pitchFamily="34" charset="0"/>
                <a:cs typeface="Lato Regular" panose="020F0502020204030203" pitchFamily="34" charset="0"/>
              </a:rPr>
              <a:t>Pay for performance quality incentives</a:t>
            </a:r>
            <a:endParaRPr lang="en-US" dirty="0">
              <a:latin typeface="Lato Regular" panose="020F0502020204030203" pitchFamily="34" charset="0"/>
              <a:ea typeface="Lato Regular" panose="020F0502020204030203" pitchFamily="34" charset="0"/>
              <a:cs typeface="Lato Regular" panose="020F0502020204030203" pitchFamily="34" charset="0"/>
            </a:endParaRPr>
          </a:p>
          <a:p>
            <a:r>
              <a:rPr lang="en-US" dirty="0">
                <a:latin typeface="Lato Regular" panose="020F0502020204030203" pitchFamily="34" charset="0"/>
                <a:ea typeface="Lato Regular" panose="020F0502020204030203" pitchFamily="34" charset="0"/>
                <a:cs typeface="Lato Regular" panose="020F0502020204030203" pitchFamily="34" charset="0"/>
              </a:rPr>
              <a:t>Focus areas</a:t>
            </a:r>
          </a:p>
          <a:p>
            <a:pPr lvl="1"/>
            <a:r>
              <a:rPr lang="en-US" dirty="0">
                <a:latin typeface="Lato Regular" panose="020F0502020204030203" pitchFamily="34" charset="0"/>
                <a:ea typeface="Lato Regular" panose="020F0502020204030203" pitchFamily="34" charset="0"/>
                <a:cs typeface="Lato Regular" panose="020F0502020204030203" pitchFamily="34" charset="0"/>
              </a:rPr>
              <a:t>Annual Wellness </a:t>
            </a:r>
            <a:r>
              <a:rPr lang="en-US" dirty="0" smtClean="0">
                <a:latin typeface="Lato Regular" panose="020F0502020204030203" pitchFamily="34" charset="0"/>
                <a:ea typeface="Lato Regular" panose="020F0502020204030203" pitchFamily="34" charset="0"/>
                <a:cs typeface="Lato Regular" panose="020F0502020204030203" pitchFamily="34" charset="0"/>
              </a:rPr>
              <a:t>Visits</a:t>
            </a:r>
            <a:endParaRPr lang="en-US" dirty="0">
              <a:latin typeface="Lato Regular" panose="020F0502020204030203" pitchFamily="34" charset="0"/>
              <a:ea typeface="Lato Regular" panose="020F0502020204030203" pitchFamily="34" charset="0"/>
              <a:cs typeface="Lato Regular" panose="020F0502020204030203" pitchFamily="34" charset="0"/>
            </a:endParaRPr>
          </a:p>
          <a:p>
            <a:pPr lvl="1"/>
            <a:r>
              <a:rPr lang="en-US" dirty="0" smtClean="0">
                <a:latin typeface="Lato Regular" panose="020F0502020204030203" pitchFamily="34" charset="0"/>
                <a:ea typeface="Lato Regular" panose="020F0502020204030203" pitchFamily="34" charset="0"/>
                <a:cs typeface="Lato Regular" panose="020F0502020204030203" pitchFamily="34" charset="0"/>
              </a:rPr>
              <a:t>HCC coding</a:t>
            </a:r>
          </a:p>
          <a:p>
            <a:pPr lvl="1"/>
            <a:r>
              <a:rPr lang="en-US" dirty="0" smtClean="0">
                <a:latin typeface="Lato Regular" panose="020F0502020204030203" pitchFamily="34" charset="0"/>
                <a:ea typeface="Lato Regular" panose="020F0502020204030203" pitchFamily="34" charset="0"/>
                <a:cs typeface="Lato Regular" panose="020F0502020204030203" pitchFamily="34" charset="0"/>
              </a:rPr>
              <a:t>Advanced Care Planning </a:t>
            </a:r>
            <a:endParaRPr lang="en-US" dirty="0">
              <a:latin typeface="Lato Regular" panose="020F0502020204030203" pitchFamily="34" charset="0"/>
              <a:ea typeface="Lato Regular" panose="020F0502020204030203" pitchFamily="34" charset="0"/>
              <a:cs typeface="Lato Regular" panose="020F0502020204030203" pitchFamily="34" charset="0"/>
            </a:endParaRPr>
          </a:p>
          <a:p>
            <a:pPr lvl="1"/>
            <a:r>
              <a:rPr lang="en-US" dirty="0" smtClean="0">
                <a:latin typeface="Lato Regular" panose="020F0502020204030203" pitchFamily="34" charset="0"/>
                <a:ea typeface="Lato Regular" panose="020F0502020204030203" pitchFamily="34" charset="0"/>
                <a:cs typeface="Lato Regular" panose="020F0502020204030203" pitchFamily="34" charset="0"/>
              </a:rPr>
              <a:t>STARS quality metric performance</a:t>
            </a:r>
          </a:p>
          <a:p>
            <a:r>
              <a:rPr lang="en-US" dirty="0" smtClean="0">
                <a:latin typeface="Lato Regular" panose="020F0502020204030203" pitchFamily="34" charset="0"/>
                <a:ea typeface="Lato Regular" panose="020F0502020204030203" pitchFamily="34" charset="0"/>
                <a:cs typeface="Lato Regular" panose="020F0502020204030203" pitchFamily="34" charset="0"/>
              </a:rPr>
              <a:t>Max incentive available ~$2 Million</a:t>
            </a:r>
            <a:endParaRPr lang="en-US" dirty="0">
              <a:latin typeface="Lato Regular" panose="020F0502020204030203" pitchFamily="34" charset="0"/>
              <a:ea typeface="Lato Regular" panose="020F0502020204030203" pitchFamily="34" charset="0"/>
              <a:cs typeface="Lato Regular" panose="020F0502020204030203" pitchFamily="34" charset="0"/>
            </a:endParaRPr>
          </a:p>
          <a:p>
            <a:pPr marL="891540" lvl="2" indent="0">
              <a:lnSpc>
                <a:spcPct val="100000"/>
              </a:lnSpc>
              <a:spcBef>
                <a:spcPts val="0"/>
              </a:spcBef>
              <a:spcAft>
                <a:spcPts val="600"/>
              </a:spcAft>
              <a:buSzPct val="120000"/>
              <a:buNone/>
            </a:pPr>
            <a:endParaRPr lang="en-US" sz="1600" dirty="0">
              <a:solidFill>
                <a:srgbClr val="364852"/>
              </a:solidFill>
            </a:endParaRPr>
          </a:p>
          <a:p>
            <a:pPr marL="457200" lvl="1" indent="0">
              <a:buNone/>
            </a:pPr>
            <a:endParaRPr lang="en-US" sz="1600" dirty="0"/>
          </a:p>
          <a:p>
            <a:pPr marL="0" indent="0">
              <a:buNone/>
            </a:pPr>
            <a:endParaRPr lang="en-US" sz="1600" dirty="0"/>
          </a:p>
        </p:txBody>
      </p:sp>
      <p:pic>
        <p:nvPicPr>
          <p:cNvPr id="6" name="Picture 5" descr="Backlit cell image." title="Backlit ce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834387" cy="5143500"/>
          </a:xfrm>
          <a:prstGeom prst="rect">
            <a:avLst/>
          </a:prstGeom>
        </p:spPr>
      </p:pic>
      <p:sp>
        <p:nvSpPr>
          <p:cNvPr id="7"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2CB8D16-BD05-4F4E-A0ED-EA9E0AE507DA}" type="slidenum">
              <a:rPr lang="en-US" sz="1200" dirty="0" smtClean="0">
                <a:solidFill>
                  <a:schemeClr val="bg1"/>
                </a:solidFill>
              </a:rPr>
              <a:t>9</a:t>
            </a:fld>
            <a:endParaRPr lang="en-US" sz="1200" dirty="0">
              <a:solidFill>
                <a:schemeClr val="bg1"/>
              </a:solidFill>
            </a:endParaRPr>
          </a:p>
        </p:txBody>
      </p:sp>
    </p:spTree>
    <p:extLst>
      <p:ext uri="{BB962C8B-B14F-4D97-AF65-F5344CB8AC3E}">
        <p14:creationId xmlns:p14="http://schemas.microsoft.com/office/powerpoint/2010/main" val="1445579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4940</TotalTime>
  <Words>2554</Words>
  <Application>Microsoft Office PowerPoint</Application>
  <PresentationFormat>On-screen Show (16:9)</PresentationFormat>
  <Paragraphs>431</Paragraphs>
  <Slides>51</Slides>
  <Notes>23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51</vt:i4>
      </vt:variant>
    </vt:vector>
  </HeadingPairs>
  <TitlesOfParts>
    <vt:vector size="64" baseType="lpstr">
      <vt:lpstr>Arial</vt:lpstr>
      <vt:lpstr>Arial,Sans-Serif</vt:lpstr>
      <vt:lpstr>Calibri</vt:lpstr>
      <vt:lpstr>Lato</vt:lpstr>
      <vt:lpstr>Lato Light</vt:lpstr>
      <vt:lpstr>Lato Regular</vt:lpstr>
      <vt:lpstr>Noto</vt:lpstr>
      <vt:lpstr>Noto Serif</vt:lpstr>
      <vt:lpstr>Symbol</vt:lpstr>
      <vt:lpstr>OHSU Cool Blues Theme</vt:lpstr>
      <vt:lpstr>White Slide, No Logo</vt:lpstr>
      <vt:lpstr>Gray Slide with Logo</vt:lpstr>
      <vt:lpstr>Gray Slide No Logo</vt:lpstr>
      <vt:lpstr>PowerPoint Presentation</vt:lpstr>
      <vt:lpstr>Agenda</vt:lpstr>
      <vt:lpstr>PowerPoint Presentation</vt:lpstr>
      <vt:lpstr>2021 Goals</vt:lpstr>
      <vt:lpstr>Value-Based Contracts</vt:lpstr>
      <vt:lpstr>IDS</vt:lpstr>
      <vt:lpstr>MSSP</vt:lpstr>
      <vt:lpstr>Humana</vt:lpstr>
      <vt:lpstr>Regence/Cambia</vt:lpstr>
      <vt:lpstr>Patient Satisfaction</vt:lpstr>
      <vt:lpstr>Clinic/Provider Engagement</vt:lpstr>
      <vt:lpstr>PowerPoint Presentation</vt:lpstr>
      <vt:lpstr>Pharmacy Update</vt:lpstr>
      <vt:lpstr>PowerPoint Presentation</vt:lpstr>
      <vt:lpstr>Provider Relations Contact</vt:lpstr>
      <vt:lpstr>IDS Ref/AuthTraining 2021</vt:lpstr>
      <vt:lpstr>IDS Telephone Audits - PCPs</vt:lpstr>
      <vt:lpstr>IDS Telephone Audits (cont.)</vt:lpstr>
      <vt:lpstr>IDS Grievances Report</vt:lpstr>
      <vt:lpstr>IDS Grievances Report  2nd Qtr Discovery</vt:lpstr>
      <vt:lpstr>IDS Grievance Discovery (cont.)</vt:lpstr>
      <vt:lpstr>IDS Grievance Discovery (cont.)</vt:lpstr>
      <vt:lpstr>IDS Grievance Discovery (cont.)</vt:lpstr>
      <vt:lpstr>IDS Grievance Discovery (cont.)</vt:lpstr>
      <vt:lpstr>IDS Grievance Discovery (cont.)</vt:lpstr>
      <vt:lpstr>OHP Encounter Data Information</vt:lpstr>
      <vt:lpstr>OHP Encounter Data Information</vt:lpstr>
      <vt:lpstr> Site of Care Program Update </vt:lpstr>
      <vt:lpstr>  Annual Compliance Attestation due 12/31/20 </vt:lpstr>
      <vt:lpstr>PowerPoint Presentation</vt:lpstr>
      <vt:lpstr>Claims Update</vt:lpstr>
      <vt:lpstr>Referrals and Auths</vt:lpstr>
      <vt:lpstr>Referrals and Auths Cont.</vt:lpstr>
      <vt:lpstr>Waivers of Liability</vt:lpstr>
      <vt:lpstr> </vt:lpstr>
      <vt:lpstr> </vt:lpstr>
      <vt:lpstr>New Provider Relations Email </vt:lpstr>
      <vt:lpstr>PowerPoint Presentation</vt:lpstr>
      <vt:lpstr> </vt:lpstr>
      <vt:lpstr> </vt:lpstr>
      <vt:lpstr> </vt:lpstr>
      <vt:lpstr>PowerPoint Presentation</vt:lpstr>
      <vt:lpstr>Member Populations – Differentiated by Risk</vt:lpstr>
      <vt:lpstr>Care Coordination/Management by Level of Risk</vt:lpstr>
      <vt:lpstr>Health Related Services</vt:lpstr>
      <vt:lpstr>HRS Submission Process</vt:lpstr>
      <vt:lpstr>THW Role within OHSU Health Services</vt:lpstr>
      <vt:lpstr>Identifying Patients for THW Assistance</vt:lpstr>
      <vt:lpstr>PowerPoint Presentation</vt:lpstr>
      <vt:lpstr>PowerPoint Presentation</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Kari Gothro</cp:lastModifiedBy>
  <cp:revision>1391</cp:revision>
  <dcterms:created xsi:type="dcterms:W3CDTF">2015-05-18T16:26:35Z</dcterms:created>
  <dcterms:modified xsi:type="dcterms:W3CDTF">2020-12-16T14:39:10Z</dcterms:modified>
</cp:coreProperties>
</file>