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E3D5-3C86-4623-AFA1-9FA2F1C7DDB9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62E3-6196-4CF0-BC8E-4BFE0665B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2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E3D5-3C86-4623-AFA1-9FA2F1C7DDB9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62E3-6196-4CF0-BC8E-4BFE0665B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79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E3D5-3C86-4623-AFA1-9FA2F1C7DDB9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62E3-6196-4CF0-BC8E-4BFE0665B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9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E3D5-3C86-4623-AFA1-9FA2F1C7DDB9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62E3-6196-4CF0-BC8E-4BFE0665B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5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E3D5-3C86-4623-AFA1-9FA2F1C7DDB9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62E3-6196-4CF0-BC8E-4BFE0665B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5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E3D5-3C86-4623-AFA1-9FA2F1C7DDB9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62E3-6196-4CF0-BC8E-4BFE0665B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73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E3D5-3C86-4623-AFA1-9FA2F1C7DDB9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62E3-6196-4CF0-BC8E-4BFE0665B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9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E3D5-3C86-4623-AFA1-9FA2F1C7DDB9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62E3-6196-4CF0-BC8E-4BFE0665B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64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E3D5-3C86-4623-AFA1-9FA2F1C7DDB9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62E3-6196-4CF0-BC8E-4BFE0665B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6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E3D5-3C86-4623-AFA1-9FA2F1C7DDB9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62E3-6196-4CF0-BC8E-4BFE0665B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7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E3D5-3C86-4623-AFA1-9FA2F1C7DDB9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62E3-6196-4CF0-BC8E-4BFE0665B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16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7E3D5-3C86-4623-AFA1-9FA2F1C7DDB9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C62E3-6196-4CF0-BC8E-4BFE0665B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130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Volumetric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Jeff Pollock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28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4" r="88304" b="68033"/>
          <a:stretch/>
        </p:blipFill>
        <p:spPr bwMode="auto">
          <a:xfrm>
            <a:off x="2895600" y="1828800"/>
            <a:ext cx="314597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295400" y="4038600"/>
            <a:ext cx="1905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42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Username and password same…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" t="12382" r="65572" b="34032"/>
          <a:stretch/>
        </p:blipFill>
        <p:spPr bwMode="auto">
          <a:xfrm>
            <a:off x="914400" y="1190706"/>
            <a:ext cx="7307943" cy="493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882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5"/>
          <a:stretch/>
        </p:blipFill>
        <p:spPr bwMode="auto">
          <a:xfrm>
            <a:off x="247083" y="914400"/>
            <a:ext cx="8886031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>
            <a:off x="1143000" y="1574800"/>
            <a:ext cx="34290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67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 patient…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3"/>
          <a:stretch/>
        </p:blipFill>
        <p:spPr bwMode="auto">
          <a:xfrm>
            <a:off x="0" y="1066800"/>
            <a:ext cx="924385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010" y="1671754"/>
            <a:ext cx="9906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843668"/>
            <a:ext cx="9906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010" y="2033238"/>
            <a:ext cx="97759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1371600" y="1642947"/>
            <a:ext cx="1447800" cy="2100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42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2"/>
          <a:stretch/>
        </p:blipFill>
        <p:spPr bwMode="auto">
          <a:xfrm>
            <a:off x="266700" y="1828800"/>
            <a:ext cx="8877300" cy="555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patient, should see the following. Then right click on (both) results and choose export.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1447800" y="4229100"/>
            <a:ext cx="23622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57600" y="2209800"/>
            <a:ext cx="762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362200"/>
            <a:ext cx="762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53200" y="2209800"/>
            <a:ext cx="762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29400" y="2423532"/>
            <a:ext cx="762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0" y="2362200"/>
            <a:ext cx="762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0200" y="3124200"/>
            <a:ext cx="762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5717" y="3131634"/>
            <a:ext cx="762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0141" y="3284034"/>
            <a:ext cx="762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47900" y="2438400"/>
            <a:ext cx="16383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33800" y="4762500"/>
            <a:ext cx="762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33800" y="4953000"/>
            <a:ext cx="762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48096" y="1905000"/>
            <a:ext cx="1119304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9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Choose BKPACS. Hit OK. DONE.</a:t>
            </a:r>
            <a:br>
              <a:rPr lang="en-US" sz="2800" dirty="0" smtClean="0"/>
            </a:br>
            <a:r>
              <a:rPr lang="en-US" sz="2800" dirty="0" smtClean="0"/>
              <a:t>Do for each of the results, there should be 2.</a:t>
            </a:r>
            <a:br>
              <a:rPr lang="en-US" sz="2800" dirty="0" smtClean="0"/>
            </a:br>
            <a:r>
              <a:rPr lang="en-US" sz="2800" b="1" u="sng" dirty="0" smtClean="0"/>
              <a:t>Log out of </a:t>
            </a:r>
            <a:r>
              <a:rPr lang="en-US" sz="2800" b="1" u="sng" dirty="0" err="1" smtClean="0"/>
              <a:t>Dynasuite</a:t>
            </a:r>
            <a:r>
              <a:rPr lang="en-US" sz="2800" b="1" u="sng" dirty="0" smtClean="0"/>
              <a:t> when finished!!!</a:t>
            </a:r>
            <a:endParaRPr lang="en-US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2" t="34667" r="23532" b="36833"/>
          <a:stretch/>
        </p:blipFill>
        <p:spPr bwMode="auto">
          <a:xfrm>
            <a:off x="2209800" y="2228850"/>
            <a:ext cx="385762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389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41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Volumetric Analysis</vt:lpstr>
      <vt:lpstr>PowerPoint Presentation</vt:lpstr>
      <vt:lpstr>Username and password same…</vt:lpstr>
      <vt:lpstr>PowerPoint Presentation</vt:lpstr>
      <vt:lpstr>Find patient… </vt:lpstr>
      <vt:lpstr>Open patient, should see the following. Then right click on (both) results and choose export.</vt:lpstr>
      <vt:lpstr>Choose BKPACS. Hit OK. DONE. Do for each of the results, there should be 2. Log out of Dynasuite when finished!!!</vt:lpstr>
    </vt:vector>
  </TitlesOfParts>
  <Company>OHSU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Volumetric Analysis</dc:title>
  <dc:creator>Jeffrey Pollock</dc:creator>
  <cp:lastModifiedBy>Jeffrey Pollock</cp:lastModifiedBy>
  <cp:revision>4</cp:revision>
  <dcterms:created xsi:type="dcterms:W3CDTF">2015-10-29T21:48:37Z</dcterms:created>
  <dcterms:modified xsi:type="dcterms:W3CDTF">2015-10-29T22:17:31Z</dcterms:modified>
</cp:coreProperties>
</file>