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29184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5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8772" autoAdjust="0"/>
  </p:normalViewPr>
  <p:slideViewPr>
    <p:cSldViewPr snapToGrid="0">
      <p:cViewPr varScale="1">
        <p:scale>
          <a:sx n="21" d="100"/>
          <a:sy n="21" d="100"/>
        </p:scale>
        <p:origin x="19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CD18D-2360-4EC2-89E2-050F227457E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2F8F-D899-4363-BD79-D3141D46C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41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1pPr>
    <a:lvl2pPr marL="1579809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2pPr>
    <a:lvl3pPr marL="3159618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3pPr>
    <a:lvl4pPr marL="4739427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4pPr>
    <a:lvl5pPr marL="6319236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5pPr>
    <a:lvl6pPr marL="7899044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6pPr>
    <a:lvl7pPr marL="9478853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7pPr>
    <a:lvl8pPr marL="11058662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8pPr>
    <a:lvl9pPr marL="12638471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idehighered.com/news/2019/06/24/theres-movement-better-scientific-posters-are-they-really-better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</a:t>
            </a:r>
            <a:r>
              <a:rPr lang="en-US" dirty="0" err="1"/>
              <a:t>BetterPoster</a:t>
            </a:r>
            <a:r>
              <a:rPr lang="en-US"/>
              <a:t> - </a:t>
            </a:r>
            <a:r>
              <a:rPr lang="en-US">
                <a:hlinkClick r:id="rId3"/>
              </a:rPr>
              <a:t>https://www.insidehighered.com/news/2019/06/24/theres-movement-better-scientific-posters-are-they-really-better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CD2F8F-D899-4363-BD79-D3141D46C2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3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387342"/>
            <a:ext cx="2798064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7289782"/>
            <a:ext cx="246888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7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2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752600"/>
            <a:ext cx="709803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752600"/>
            <a:ext cx="2088261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4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8206749"/>
            <a:ext cx="2839212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2029429"/>
            <a:ext cx="2839212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6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9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752607"/>
            <a:ext cx="283921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069582"/>
            <a:ext cx="13926024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2024360"/>
            <a:ext cx="13926024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069582"/>
            <a:ext cx="13994608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2024360"/>
            <a:ext cx="1399460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0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3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4739647"/>
            <a:ext cx="1666494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4739647"/>
            <a:ext cx="16664940" cy="233934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6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752607"/>
            <a:ext cx="283921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8763000"/>
            <a:ext cx="283921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B9624-EEAA-4B07-9F51-267109FDD5D3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0510487"/>
            <a:ext cx="111099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qr-code-generato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twitter.com/AMollaeian/status/1176912140562644992" TargetMode="External"/><Relationship Id="rId4" Type="http://schemas.openxmlformats.org/officeDocument/2006/relationships/hyperlink" Target="https://threadreaderapp.com/thread/111019124503547904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98D6DCD-9940-4788-849D-612281AD7A46}"/>
              </a:ext>
            </a:extLst>
          </p:cNvPr>
          <p:cNvGrpSpPr/>
          <p:nvPr/>
        </p:nvGrpSpPr>
        <p:grpSpPr>
          <a:xfrm>
            <a:off x="8448260" y="0"/>
            <a:ext cx="16021879" cy="32918400"/>
            <a:chOff x="6122504" y="0"/>
            <a:chExt cx="14113565" cy="296583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562029F-9B15-4F42-BAF0-BBAE9144D203}"/>
                </a:ext>
              </a:extLst>
            </p:cNvPr>
            <p:cNvSpPr/>
            <p:nvPr/>
          </p:nvSpPr>
          <p:spPr>
            <a:xfrm>
              <a:off x="6122504" y="0"/>
              <a:ext cx="14113565" cy="29658365"/>
            </a:xfrm>
            <a:prstGeom prst="rect">
              <a:avLst/>
            </a:prstGeom>
            <a:solidFill>
              <a:srgbClr val="52575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8CC8183-9478-48A9-A284-AB9F762537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22504" y="26537995"/>
              <a:ext cx="3088201" cy="312037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101EEEA-38C4-40C7-96BB-AD741BED8F07}"/>
              </a:ext>
            </a:extLst>
          </p:cNvPr>
          <p:cNvSpPr txBox="1"/>
          <p:nvPr/>
        </p:nvSpPr>
        <p:spPr>
          <a:xfrm>
            <a:off x="8448258" y="2623930"/>
            <a:ext cx="16021881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2-4 Sentences that seek to describe the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main teaching pearls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of your case, in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plain English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, that will ensure that someone can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walk away with the take away 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with minimal cognitive effort.   (100 </a:t>
            </a:r>
            <a:r>
              <a:rPr lang="en-US" sz="10000" dirty="0" err="1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pt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/ </a:t>
            </a:r>
            <a:r>
              <a:rPr lang="en-US" sz="10000" dirty="0" err="1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Lato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font)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78FFCF-F153-41C7-A65D-540AE13F2CB4}"/>
              </a:ext>
            </a:extLst>
          </p:cNvPr>
          <p:cNvSpPr txBox="1"/>
          <p:nvPr/>
        </p:nvSpPr>
        <p:spPr>
          <a:xfrm>
            <a:off x="0" y="0"/>
            <a:ext cx="8448258" cy="28762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Case Title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Authors: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(48 </a:t>
            </a:r>
            <a:r>
              <a:rPr lang="en-US" sz="4800" dirty="0" err="1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pt</a:t>
            </a: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 / </a:t>
            </a:r>
            <a:r>
              <a:rPr lang="en-US" sz="4800" dirty="0" err="1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Lato</a:t>
            </a: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 font)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This is where you would put most text content found in a traditional poster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 algn="ctr"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Traditional Headings: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Introduction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Case Presentation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Discussion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Examples:</a:t>
            </a:r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hlinkClick r:id="rId4"/>
              </a:rPr>
              <a:t>https://threadreaderapp.com/thread/1110191245035479041.html</a:t>
            </a:r>
            <a:endParaRPr lang="en-US" sz="4800" dirty="0"/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hlinkClick r:id="rId5"/>
              </a:rPr>
              <a:t>https://twitter.com/AMollaeian/status/1176912140562644992</a:t>
            </a:r>
            <a:endParaRPr lang="en-US" sz="4800" dirty="0"/>
          </a:p>
          <a:p>
            <a:pPr lvl="1"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>
              <a:lnSpc>
                <a:spcPct val="150000"/>
              </a:lnSpc>
            </a:pPr>
            <a:endParaRPr lang="en-US" sz="4800" b="1" i="1" u="sng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0D375A-5655-494D-A6A2-6DB380743C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56860" y="18664651"/>
            <a:ext cx="6204676" cy="598439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CDF7A6-5C57-434A-AD5D-9E188A2B36B7}"/>
              </a:ext>
            </a:extLst>
          </p:cNvPr>
          <p:cNvSpPr txBox="1"/>
          <p:nvPr/>
        </p:nvSpPr>
        <p:spPr>
          <a:xfrm>
            <a:off x="11449876" y="25031491"/>
            <a:ext cx="100186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Make a QRS code that links to your poster (store it on a google drive, personal website, </a:t>
            </a:r>
            <a:r>
              <a:rPr lang="en-US" sz="4800" dirty="0" err="1"/>
              <a:t>xanga</a:t>
            </a:r>
            <a:r>
              <a:rPr lang="en-US" sz="4800" dirty="0"/>
              <a:t>, or whatever cloud based server to which you can create a direct link:</a:t>
            </a:r>
          </a:p>
          <a:p>
            <a:r>
              <a:rPr lang="en-US" sz="4800" dirty="0">
                <a:hlinkClick r:id="rId7"/>
              </a:rPr>
              <a:t>https://www.qr-code-generator.com/</a:t>
            </a:r>
            <a:endParaRPr lang="en-US" sz="4800" dirty="0"/>
          </a:p>
          <a:p>
            <a:endParaRPr lang="en-US" sz="4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99881-0351-445E-ACB2-0925C14982A8}"/>
              </a:ext>
            </a:extLst>
          </p:cNvPr>
          <p:cNvSpPr/>
          <p:nvPr/>
        </p:nvSpPr>
        <p:spPr>
          <a:xfrm>
            <a:off x="24470136" y="8794219"/>
            <a:ext cx="8448258" cy="771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Extra Tables,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Charts,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Figures,</a:t>
            </a:r>
            <a:br>
              <a:rPr lang="en-US" sz="4800" b="1" dirty="0">
                <a:solidFill>
                  <a:srgbClr val="525755"/>
                </a:solidFill>
                <a:latin typeface="Lato" charset="0"/>
              </a:rPr>
            </a:b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Images,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Dx Algorithms,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QR codes to other resources	</a:t>
            </a:r>
          </a:p>
          <a:p>
            <a:pPr>
              <a:lnSpc>
                <a:spcPct val="150000"/>
              </a:lnSpc>
            </a:pPr>
            <a:endParaRPr lang="en-US" sz="4800" b="1" dirty="0">
              <a:solidFill>
                <a:srgbClr val="525755"/>
              </a:solidFill>
              <a:latin typeface="Lato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EAC0CA-580F-4FEB-9C6F-1E5418D6AB92}"/>
              </a:ext>
            </a:extLst>
          </p:cNvPr>
          <p:cNvSpPr/>
          <p:nvPr/>
        </p:nvSpPr>
        <p:spPr>
          <a:xfrm>
            <a:off x="24470136" y="28416900"/>
            <a:ext cx="8448258" cy="106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843497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167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Logan Jones</dc:creator>
  <cp:lastModifiedBy>R Logan Jones</cp:lastModifiedBy>
  <cp:revision>5</cp:revision>
  <dcterms:created xsi:type="dcterms:W3CDTF">2019-09-03T04:06:13Z</dcterms:created>
  <dcterms:modified xsi:type="dcterms:W3CDTF">2019-09-30T00:42:21Z</dcterms:modified>
</cp:coreProperties>
</file>