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438912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0B26"/>
    <a:srgbClr val="D073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39" autoAdjust="0"/>
  </p:normalViewPr>
  <p:slideViewPr>
    <p:cSldViewPr>
      <p:cViewPr varScale="1">
        <p:scale>
          <a:sx n="18" d="100"/>
          <a:sy n="18" d="100"/>
        </p:scale>
        <p:origin x="2346" y="132"/>
      </p:cViewPr>
      <p:guideLst>
        <p:guide orient="horz" pos="13824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3634723"/>
            <a:ext cx="37307520" cy="940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24871680"/>
            <a:ext cx="3072384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9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30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757687"/>
            <a:ext cx="9875520" cy="37449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757687"/>
            <a:ext cx="28895040" cy="37449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9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1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8204163"/>
            <a:ext cx="37307520" cy="871728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8602967"/>
            <a:ext cx="37307520" cy="9601197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1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10241284"/>
            <a:ext cx="19385280" cy="289661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10241284"/>
            <a:ext cx="19385280" cy="289661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9824723"/>
            <a:ext cx="19392902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3919200"/>
            <a:ext cx="19392902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9824723"/>
            <a:ext cx="19400520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3919200"/>
            <a:ext cx="19400520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7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3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3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747520"/>
            <a:ext cx="14439902" cy="743712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747524"/>
            <a:ext cx="24536400" cy="37459923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9184644"/>
            <a:ext cx="14439902" cy="30022803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6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30723840"/>
            <a:ext cx="26334720" cy="3627123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3921760"/>
            <a:ext cx="26334720" cy="2633472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34350963"/>
            <a:ext cx="26334720" cy="5151117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7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757683"/>
            <a:ext cx="3950208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0241284"/>
            <a:ext cx="3950208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40680643"/>
            <a:ext cx="1024128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6242D-1BF6-4034-8CC8-2C9DA8A780E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40680643"/>
            <a:ext cx="1389888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40680643"/>
            <a:ext cx="1024128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688D1-B19F-44D4-B0D5-99C167A7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5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0443" y="992963"/>
            <a:ext cx="42351158" cy="6667342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       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6644641"/>
            <a:ext cx="4206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714" y="1065869"/>
            <a:ext cx="3715221" cy="6359508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234315" y="1902394"/>
            <a:ext cx="35052000" cy="4784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9849" tIns="44924" rIns="89849" bIns="44924">
            <a:spAutoFit/>
          </a:bodyPr>
          <a:lstStyle/>
          <a:p>
            <a:pPr algn="ctr"/>
            <a:r>
              <a:rPr lang="en-US" sz="11000" dirty="0" smtClean="0">
                <a:latin typeface="Georgia" panose="02040502050405020303" pitchFamily="18" charset="0"/>
              </a:rPr>
              <a:t>[TITLE]</a:t>
            </a:r>
            <a:endParaRPr lang="en-US" sz="11000" dirty="0">
              <a:latin typeface="Georgia" panose="02040502050405020303" pitchFamily="18" charset="0"/>
            </a:endParaRPr>
          </a:p>
          <a:p>
            <a:pPr algn="ctr"/>
            <a:endParaRPr lang="en-US" sz="4800" b="1" dirty="0" smtClean="0">
              <a:latin typeface="Georgia" pitchFamily="18" charset="0"/>
            </a:endParaRPr>
          </a:p>
          <a:p>
            <a:pPr algn="ctr"/>
            <a:r>
              <a:rPr lang="en-US" sz="7000" b="1" dirty="0" smtClean="0">
                <a:latin typeface="Georgia" pitchFamily="18" charset="0"/>
              </a:rPr>
              <a:t>[Authors]</a:t>
            </a:r>
            <a:endParaRPr lang="en-US" sz="4800" b="1" dirty="0">
              <a:latin typeface="Georgia" pitchFamily="18" charset="0"/>
            </a:endParaRPr>
          </a:p>
          <a:p>
            <a:pPr algn="ctr"/>
            <a:r>
              <a:rPr lang="en-US" altLang="en-US" sz="5500" b="1" i="1" dirty="0" smtClean="0">
                <a:latin typeface="Georgia" panose="02040502050405020303" pitchFamily="18" charset="0"/>
              </a:rPr>
              <a:t>[Author Affiliations]</a:t>
            </a:r>
            <a:endParaRPr lang="en-US" sz="5500" b="1" i="1" dirty="0">
              <a:latin typeface="Georgia" pitchFamily="18" charset="0"/>
            </a:endParaRPr>
          </a:p>
          <a:p>
            <a:pPr algn="ctr"/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30444" y="8534400"/>
            <a:ext cx="13247340" cy="135350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914399" y="22844845"/>
            <a:ext cx="42367201" cy="880001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 bwMode="auto">
          <a:xfrm>
            <a:off x="917939" y="32385000"/>
            <a:ext cx="13505804" cy="103772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95400" y="8987485"/>
            <a:ext cx="12496801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1" y="10164652"/>
            <a:ext cx="1249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Georgia" panose="02040502050405020303" pitchFamily="18" charset="0"/>
              </a:rPr>
              <a:t>[ ] 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30864" y="16110534"/>
            <a:ext cx="12561337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Case Presentation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30864" y="17511153"/>
            <a:ext cx="12180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Georgia" panose="02040502050405020303" pitchFamily="18" charset="0"/>
              </a:rPr>
              <a:t>[ ] </a:t>
            </a:r>
            <a:endParaRPr lang="en-US" sz="4000" dirty="0">
              <a:latin typeface="Georgia" panose="02040502050405020303" pitchFamily="18" charset="0"/>
              <a:cs typeface="Georgia"/>
            </a:endParaRPr>
          </a:p>
        </p:txBody>
      </p:sp>
      <p:sp>
        <p:nvSpPr>
          <p:cNvPr id="1025" name="TextBox 1024"/>
          <p:cNvSpPr txBox="1"/>
          <p:nvPr/>
        </p:nvSpPr>
        <p:spPr>
          <a:xfrm>
            <a:off x="1466764" y="24805372"/>
            <a:ext cx="7552765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72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</a:rPr>
              <a:t>[ ] </a:t>
            </a:r>
            <a:endParaRPr lang="en-US" sz="5400" dirty="0"/>
          </a:p>
        </p:txBody>
      </p:sp>
      <p:cxnSp>
        <p:nvCxnSpPr>
          <p:cNvPr id="1033" name="Straight Connector 1032"/>
          <p:cNvCxnSpPr/>
          <p:nvPr/>
        </p:nvCxnSpPr>
        <p:spPr>
          <a:xfrm>
            <a:off x="11605071" y="27006574"/>
            <a:ext cx="0" cy="255947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8803376" y="27027361"/>
            <a:ext cx="0" cy="255947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TextBox 1036"/>
          <p:cNvSpPr txBox="1"/>
          <p:nvPr/>
        </p:nvSpPr>
        <p:spPr>
          <a:xfrm>
            <a:off x="9871899" y="26114376"/>
            <a:ext cx="3047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Pre-hospital</a:t>
            </a:r>
          </a:p>
        </p:txBody>
      </p:sp>
      <p:sp>
        <p:nvSpPr>
          <p:cNvPr id="1038" name="TextBox 1037"/>
          <p:cNvSpPr txBox="1"/>
          <p:nvPr/>
        </p:nvSpPr>
        <p:spPr>
          <a:xfrm>
            <a:off x="12617614" y="24600350"/>
            <a:ext cx="4400515" cy="553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dirty="0" smtClean="0">
                <a:latin typeface="Georgia" panose="02040502050405020303" pitchFamily="18" charset="0"/>
              </a:rPr>
              <a:t>[ ] </a:t>
            </a:r>
            <a:endParaRPr lang="en-US" sz="3000" dirty="0">
              <a:latin typeface="Georgia" panose="02040502050405020303" pitchFamily="18" charset="0"/>
            </a:endParaRPr>
          </a:p>
        </p:txBody>
      </p:sp>
      <p:sp>
        <p:nvSpPr>
          <p:cNvPr id="1039" name="TextBox 1038"/>
          <p:cNvSpPr txBox="1"/>
          <p:nvPr/>
        </p:nvSpPr>
        <p:spPr>
          <a:xfrm>
            <a:off x="15479348" y="28498800"/>
            <a:ext cx="2988914" cy="553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dirty="0" smtClean="0">
                <a:latin typeface="Georgia" panose="02040502050405020303" pitchFamily="18" charset="0"/>
              </a:rPr>
              <a:t>[ ] </a:t>
            </a:r>
            <a:endParaRPr lang="en-US" sz="3000" dirty="0">
              <a:latin typeface="Georgia" panose="02040502050405020303" pitchFamily="18" charset="0"/>
            </a:endParaRPr>
          </a:p>
        </p:txBody>
      </p:sp>
      <p:sp>
        <p:nvSpPr>
          <p:cNvPr id="1040" name="TextBox 1039"/>
          <p:cNvSpPr txBox="1"/>
          <p:nvPr/>
        </p:nvSpPr>
        <p:spPr>
          <a:xfrm>
            <a:off x="17830800" y="26169064"/>
            <a:ext cx="2088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Hospital</a:t>
            </a:r>
          </a:p>
        </p:txBody>
      </p:sp>
      <p:sp>
        <p:nvSpPr>
          <p:cNvPr id="1041" name="TextBox 1040"/>
          <p:cNvSpPr txBox="1"/>
          <p:nvPr/>
        </p:nvSpPr>
        <p:spPr>
          <a:xfrm>
            <a:off x="20029970" y="25415958"/>
            <a:ext cx="5844087" cy="55399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dirty="0" smtClean="0">
                <a:latin typeface="Georgia" panose="02040502050405020303" pitchFamily="18" charset="0"/>
              </a:rPr>
              <a:t>[ ] </a:t>
            </a:r>
            <a:endParaRPr lang="en-US" sz="3000" dirty="0">
              <a:latin typeface="Georgia" panose="02040502050405020303" pitchFamily="18" charset="0"/>
            </a:endParaRPr>
          </a:p>
        </p:txBody>
      </p:sp>
      <p:sp>
        <p:nvSpPr>
          <p:cNvPr id="1042" name="TextBox 1041"/>
          <p:cNvSpPr txBox="1"/>
          <p:nvPr/>
        </p:nvSpPr>
        <p:spPr>
          <a:xfrm>
            <a:off x="23109089" y="28463016"/>
            <a:ext cx="5319287" cy="55399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dirty="0" smtClean="0">
                <a:latin typeface="Georgia" panose="02040502050405020303" pitchFamily="18" charset="0"/>
              </a:rPr>
              <a:t>[ ] </a:t>
            </a:r>
            <a:endParaRPr lang="en-US" sz="3000" dirty="0">
              <a:latin typeface="Georgia" panose="02040502050405020303" pitchFamily="18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28864858" y="27183280"/>
            <a:ext cx="0" cy="255947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5" name="TextBox 1044"/>
          <p:cNvSpPr txBox="1"/>
          <p:nvPr/>
        </p:nvSpPr>
        <p:spPr>
          <a:xfrm>
            <a:off x="27763893" y="26306854"/>
            <a:ext cx="34806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Post-hospital</a:t>
            </a:r>
          </a:p>
        </p:txBody>
      </p:sp>
      <p:cxnSp>
        <p:nvCxnSpPr>
          <p:cNvPr id="1048" name="Straight Arrow Connector 1047"/>
          <p:cNvCxnSpPr/>
          <p:nvPr/>
        </p:nvCxnSpPr>
        <p:spPr>
          <a:xfrm flipH="1">
            <a:off x="9471470" y="28273689"/>
            <a:ext cx="27157680" cy="33408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9" name="TextBox 1048"/>
          <p:cNvSpPr txBox="1"/>
          <p:nvPr/>
        </p:nvSpPr>
        <p:spPr>
          <a:xfrm>
            <a:off x="30957632" y="25536623"/>
            <a:ext cx="4495800" cy="553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dirty="0" smtClean="0">
                <a:latin typeface="Georgia" panose="02040502050405020303" pitchFamily="18" charset="0"/>
              </a:rPr>
              <a:t>[ ] </a:t>
            </a:r>
            <a:endParaRPr lang="en-US" sz="3000" dirty="0">
              <a:latin typeface="Georgia" panose="02040502050405020303" pitchFamily="18" charset="0"/>
            </a:endParaRPr>
          </a:p>
        </p:txBody>
      </p:sp>
      <p:sp>
        <p:nvSpPr>
          <p:cNvPr id="1053" name="TextBox 1052"/>
          <p:cNvSpPr txBox="1"/>
          <p:nvPr/>
        </p:nvSpPr>
        <p:spPr>
          <a:xfrm>
            <a:off x="18738230" y="23277564"/>
            <a:ext cx="19437970" cy="156966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</a:rPr>
              <a:t>Clinical Timeline (SAMPLE)</a:t>
            </a:r>
            <a:endParaRPr lang="en-US" sz="9600" dirty="0">
              <a:ln>
                <a:solidFill>
                  <a:schemeClr val="accent1">
                    <a:shade val="50000"/>
                  </a:schemeClr>
                </a:solidFill>
              </a:ln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14817872" y="8534400"/>
            <a:ext cx="20000946" cy="135350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5109483" y="8800144"/>
            <a:ext cx="19500015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Georgia" panose="02040502050405020303" pitchFamily="18" charset="0"/>
              </a:rPr>
              <a:t>PMH: </a:t>
            </a:r>
            <a:r>
              <a:rPr lang="en-US" sz="4000" dirty="0" smtClean="0">
                <a:latin typeface="Georgia" panose="02040502050405020303" pitchFamily="18" charset="0"/>
              </a:rPr>
              <a:t>[ ] </a:t>
            </a:r>
            <a:endParaRPr lang="en-US" sz="4000" dirty="0">
              <a:latin typeface="Georgia" panose="02040502050405020303" pitchFamily="18" charset="0"/>
            </a:endParaRPr>
          </a:p>
          <a:p>
            <a:endParaRPr lang="en-US" sz="4000" b="1" dirty="0">
              <a:latin typeface="Georgia" panose="02040502050405020303" pitchFamily="18" charset="0"/>
              <a:cs typeface="Georgia"/>
            </a:endParaRPr>
          </a:p>
          <a:p>
            <a:r>
              <a:rPr lang="en-US" sz="4000" b="1" dirty="0" smtClean="0">
                <a:latin typeface="Georgia" panose="02040502050405020303" pitchFamily="18" charset="0"/>
                <a:cs typeface="Georgia"/>
              </a:rPr>
              <a:t>Social history</a:t>
            </a:r>
            <a:r>
              <a:rPr lang="en-US" sz="4000" dirty="0" smtClean="0">
                <a:latin typeface="Georgia" panose="02040502050405020303" pitchFamily="18" charset="0"/>
                <a:cs typeface="Georgia"/>
              </a:rPr>
              <a:t>: [ ] </a:t>
            </a:r>
          </a:p>
          <a:p>
            <a:endParaRPr lang="en-US" sz="4000" dirty="0">
              <a:latin typeface="Georgia" panose="02040502050405020303" pitchFamily="18" charset="0"/>
              <a:cs typeface="Georgia"/>
            </a:endParaRPr>
          </a:p>
          <a:p>
            <a:r>
              <a:rPr lang="en-US" sz="4000" b="1" dirty="0" smtClean="0">
                <a:latin typeface="Georgia" panose="02040502050405020303" pitchFamily="18" charset="0"/>
                <a:cs typeface="Georgia"/>
              </a:rPr>
              <a:t>Vitals: [ ] </a:t>
            </a:r>
            <a:endParaRPr lang="en-US" sz="4000" dirty="0">
              <a:latin typeface="Georgia" panose="02040502050405020303" pitchFamily="18" charset="0"/>
              <a:cs typeface="Georgia"/>
            </a:endParaRPr>
          </a:p>
          <a:p>
            <a:endParaRPr lang="en-US" sz="4000" b="1" dirty="0">
              <a:latin typeface="Georgia" panose="02040502050405020303" pitchFamily="18" charset="0"/>
              <a:cs typeface="Georgia"/>
            </a:endParaRPr>
          </a:p>
          <a:p>
            <a:r>
              <a:rPr lang="en-US" sz="4000" b="1" dirty="0">
                <a:latin typeface="Georgia" panose="02040502050405020303" pitchFamily="18" charset="0"/>
                <a:cs typeface="Georgia"/>
              </a:rPr>
              <a:t>Physical Exam: </a:t>
            </a:r>
            <a:r>
              <a:rPr lang="en-US" sz="4000" dirty="0" smtClean="0">
                <a:latin typeface="Georgia" panose="02040502050405020303" pitchFamily="18" charset="0"/>
                <a:cs typeface="Georgia"/>
              </a:rPr>
              <a:t>[ ] </a:t>
            </a:r>
            <a:endParaRPr lang="en-US" sz="4000" dirty="0">
              <a:latin typeface="Georgia" panose="02040502050405020303" pitchFamily="18" charset="0"/>
              <a:cs typeface="Georgia"/>
            </a:endParaRPr>
          </a:p>
          <a:p>
            <a:endParaRPr lang="en-US" sz="4000" b="1" dirty="0">
              <a:latin typeface="Georgia" panose="02040502050405020303" pitchFamily="18" charset="0"/>
              <a:cs typeface="Georgia"/>
            </a:endParaRPr>
          </a:p>
          <a:p>
            <a:r>
              <a:rPr lang="en-US" sz="4000" b="1" dirty="0">
                <a:latin typeface="Georgia" panose="02040502050405020303" pitchFamily="18" charset="0"/>
                <a:cs typeface="Georgia"/>
              </a:rPr>
              <a:t>Labs: </a:t>
            </a:r>
            <a:r>
              <a:rPr lang="en-US" sz="4000" dirty="0" smtClean="0">
                <a:latin typeface="Georgia" panose="02040502050405020303" pitchFamily="18" charset="0"/>
                <a:cs typeface="Georgia"/>
              </a:rPr>
              <a:t>[ ] </a:t>
            </a:r>
            <a:endParaRPr lang="en-US" sz="4000" b="1" dirty="0">
              <a:latin typeface="Georgia" panose="02040502050405020303" pitchFamily="18" charset="0"/>
              <a:cs typeface="Georgia"/>
            </a:endParaRPr>
          </a:p>
          <a:p>
            <a:endParaRPr lang="en-US" sz="4000" b="1" dirty="0">
              <a:latin typeface="Georgia" panose="02040502050405020303" pitchFamily="18" charset="0"/>
              <a:cs typeface="Georgia"/>
            </a:endParaRPr>
          </a:p>
          <a:p>
            <a:r>
              <a:rPr lang="en-US" sz="4000" b="1" dirty="0">
                <a:latin typeface="Georgia" panose="02040502050405020303" pitchFamily="18" charset="0"/>
                <a:cs typeface="Georgia"/>
              </a:rPr>
              <a:t>Imaging: </a:t>
            </a:r>
            <a:r>
              <a:rPr lang="en-US" sz="4000" dirty="0" smtClean="0">
                <a:latin typeface="Georgia" panose="02040502050405020303" pitchFamily="18" charset="0"/>
                <a:cs typeface="Georgia"/>
              </a:rPr>
              <a:t>[ ] </a:t>
            </a:r>
          </a:p>
          <a:p>
            <a:endParaRPr lang="en-US" sz="4000" b="1" dirty="0">
              <a:latin typeface="Georgia" panose="02040502050405020303" pitchFamily="18" charset="0"/>
              <a:cs typeface="Georgia"/>
            </a:endParaRPr>
          </a:p>
          <a:p>
            <a:r>
              <a:rPr lang="en-US" sz="4000" b="1" dirty="0">
                <a:latin typeface="Georgia" panose="02040502050405020303" pitchFamily="18" charset="0"/>
                <a:cs typeface="Georgia"/>
              </a:rPr>
              <a:t>Hospital Course: </a:t>
            </a:r>
            <a:r>
              <a:rPr lang="en-US" sz="4000" dirty="0" smtClean="0">
                <a:latin typeface="Georgia" panose="02040502050405020303" pitchFamily="18" charset="0"/>
                <a:cs typeface="Georgia"/>
              </a:rPr>
              <a:t>[ ] </a:t>
            </a:r>
            <a:endParaRPr lang="en-US" sz="4000" dirty="0">
              <a:latin typeface="Georgia" panose="02040502050405020303" pitchFamily="18" charset="0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35204401" y="8534400"/>
            <a:ext cx="7967887" cy="9982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7" name="Rectangle 76"/>
          <p:cNvSpPr/>
          <p:nvPr/>
        </p:nvSpPr>
        <p:spPr bwMode="auto">
          <a:xfrm>
            <a:off x="15100225" y="32329101"/>
            <a:ext cx="17286071" cy="1043313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15448598" y="32629923"/>
            <a:ext cx="16560630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5479539" y="33889965"/>
            <a:ext cx="16490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Georgia" panose="02040502050405020303" pitchFamily="18" charset="0"/>
              </a:rPr>
              <a:t>[ ] 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33062779" y="32385001"/>
            <a:ext cx="10109509" cy="103772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33414219" y="32807854"/>
            <a:ext cx="9496123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Teaching Points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3223201" y="33937700"/>
            <a:ext cx="96871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Georgia"/>
                <a:cs typeface="Georgia"/>
              </a:rPr>
              <a:t>[ ]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Georgia"/>
                <a:cs typeface="Georgia"/>
              </a:rPr>
              <a:t>[ ]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Georgia"/>
                <a:cs typeface="Georgia"/>
              </a:rPr>
              <a:t>[ ] </a:t>
            </a:r>
            <a:endParaRPr lang="en-US" sz="40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223200" y="40117455"/>
            <a:ext cx="9778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altLang="en-US" sz="2000" dirty="0" smtClean="0">
                <a:latin typeface="Georgia" panose="02040502050405020303" pitchFamily="18" charset="0"/>
              </a:rPr>
              <a:t>[ ] 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414218" y="38954458"/>
            <a:ext cx="9496123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35192368" y="19026805"/>
            <a:ext cx="7979920" cy="305510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5458906" y="19151230"/>
            <a:ext cx="747521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500" dirty="0" smtClean="0">
                <a:latin typeface="Georgia" panose="02040502050405020303" pitchFamily="18" charset="0"/>
              </a:rPr>
              <a:t>[ ] image caption</a:t>
            </a:r>
            <a:endParaRPr lang="en-US" sz="3500" dirty="0">
              <a:latin typeface="Georgia" panose="02040502050405020303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1188520" y="28560275"/>
            <a:ext cx="4495800" cy="553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smtClean="0">
                <a:latin typeface="Georgia" panose="02040502050405020303" pitchFamily="18" charset="0"/>
              </a:rPr>
              <a:t>[ ] </a:t>
            </a:r>
            <a:endParaRPr lang="en-US" sz="3000" dirty="0">
              <a:latin typeface="Georgia" panose="02040502050405020303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501588" y="8884679"/>
            <a:ext cx="747521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500" dirty="0" smtClean="0">
                <a:latin typeface="Georgia" panose="02040502050405020303" pitchFamily="18" charset="0"/>
              </a:rPr>
              <a:t>[ ] IMAGE goes here</a:t>
            </a:r>
            <a:endParaRPr lang="en-US" sz="3500" dirty="0">
              <a:latin typeface="Georgia" panose="02040502050405020303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466764" y="33088108"/>
            <a:ext cx="747521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500" dirty="0" smtClean="0">
                <a:latin typeface="Georgia" panose="02040502050405020303" pitchFamily="18" charset="0"/>
              </a:rPr>
              <a:t>[ ] IMAGE goes here</a:t>
            </a:r>
            <a:endParaRPr lang="en-US" sz="35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29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HSU">
      <a:dk1>
        <a:srgbClr val="292929"/>
      </a:dk1>
      <a:lt1>
        <a:srgbClr val="FFFFFF"/>
      </a:lt1>
      <a:dk2>
        <a:srgbClr val="5F5F5F"/>
      </a:dk2>
      <a:lt2>
        <a:srgbClr val="DDDDDD"/>
      </a:lt2>
      <a:accent1>
        <a:srgbClr val="0467B6"/>
      </a:accent1>
      <a:accent2>
        <a:srgbClr val="58A618"/>
      </a:accent2>
      <a:accent3>
        <a:srgbClr val="FDC82F"/>
      </a:accent3>
      <a:accent4>
        <a:srgbClr val="004990"/>
      </a:accent4>
      <a:accent5>
        <a:srgbClr val="D07326"/>
      </a:accent5>
      <a:accent6>
        <a:srgbClr val="5B2558"/>
      </a:accent6>
      <a:hlink>
        <a:srgbClr val="00B0F0"/>
      </a:hlink>
      <a:folHlink>
        <a:srgbClr val="C9F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99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                     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</dc:title>
  <dc:creator>Daniel McClintick</dc:creator>
  <cp:lastModifiedBy>Jessica De Atley</cp:lastModifiedBy>
  <cp:revision>46</cp:revision>
  <dcterms:created xsi:type="dcterms:W3CDTF">2013-09-16T15:26:32Z</dcterms:created>
  <dcterms:modified xsi:type="dcterms:W3CDTF">2019-04-03T19:33:29Z</dcterms:modified>
</cp:coreProperties>
</file>