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4921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89842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4763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796842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46052" algn="l" defTabSz="898421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695262" algn="l" defTabSz="898421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144473" algn="l" defTabSz="898421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593683" algn="l" defTabSz="898421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0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itya Krishnan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9568" autoAdjust="0"/>
  </p:normalViewPr>
  <p:slideViewPr>
    <p:cSldViewPr>
      <p:cViewPr varScale="1">
        <p:scale>
          <a:sx n="26" d="100"/>
          <a:sy n="26" d="100"/>
        </p:scale>
        <p:origin x="2784" y="132"/>
      </p:cViewPr>
      <p:guideLst>
        <p:guide orient="horz" pos="10368"/>
        <p:guide pos="10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3" d="100"/>
          <a:sy n="23" d="100"/>
        </p:scale>
        <p:origin x="-238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11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5FB544DE-BBF2-47ED-98FF-F12FD42F719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11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BD1974EA-9A93-45CE-8E8A-56DBDB0182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11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3A2FF01A-2539-4FAE-B321-8F26AFF975D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62125" y="696913"/>
            <a:ext cx="34861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109" tIns="14054" rIns="28109" bIns="140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931" y="4415970"/>
            <a:ext cx="5608541" cy="4183290"/>
          </a:xfrm>
          <a:prstGeom prst="rect">
            <a:avLst/>
          </a:prstGeom>
        </p:spPr>
        <p:txBody>
          <a:bodyPr vert="horz" lIns="28109" tIns="14054" rIns="28109" bIns="14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11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71334024-8038-412B-9243-6EF36BB07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8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9210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8421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47630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96842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46052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95262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44473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93683" algn="l" defTabSz="8984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62125" y="696913"/>
            <a:ext cx="348615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34024-8038-412B-9243-6EF36BB077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5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5" y="10227264"/>
            <a:ext cx="27981277" cy="70554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8" y="18654291"/>
            <a:ext cx="23044150" cy="8411441"/>
          </a:xfrm>
        </p:spPr>
        <p:txBody>
          <a:bodyPr/>
          <a:lstStyle>
            <a:lvl1pPr marL="0" indent="0" algn="ctr">
              <a:buNone/>
              <a:defRPr/>
            </a:lvl1pPr>
            <a:lvl2pPr marL="449252" indent="0" algn="ctr">
              <a:buNone/>
              <a:defRPr/>
            </a:lvl2pPr>
            <a:lvl3pPr marL="898506" indent="0" algn="ctr">
              <a:buNone/>
              <a:defRPr/>
            </a:lvl3pPr>
            <a:lvl4pPr marL="1347757" indent="0" algn="ctr">
              <a:buNone/>
              <a:defRPr/>
            </a:lvl4pPr>
            <a:lvl5pPr marL="1797011" indent="0" algn="ctr">
              <a:buNone/>
              <a:defRPr/>
            </a:lvl5pPr>
            <a:lvl6pPr marL="2246262" indent="0" algn="ctr">
              <a:buNone/>
              <a:defRPr/>
            </a:lvl6pPr>
            <a:lvl7pPr marL="2695514" indent="0" algn="ctr">
              <a:buNone/>
              <a:defRPr/>
            </a:lvl7pPr>
            <a:lvl8pPr marL="3144768" indent="0" algn="ctr">
              <a:buNone/>
              <a:defRPr/>
            </a:lvl8pPr>
            <a:lvl9pPr marL="359402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00A1B-124A-4D7D-8BF8-B946029510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7EDBC-66B0-44A6-8046-033A93DB0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7" y="2927652"/>
            <a:ext cx="6994523" cy="263331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70" y="2927652"/>
            <a:ext cx="20834350" cy="2633316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1D3CC-5DBF-421C-8DA1-6C8B97D09E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AF50A-BA60-4AB1-94C0-7BB1DCA13F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9" y="21153299"/>
            <a:ext cx="27981277" cy="6538477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9" y="13952399"/>
            <a:ext cx="27981277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49252" indent="0">
              <a:buNone/>
              <a:defRPr sz="1700"/>
            </a:lvl2pPr>
            <a:lvl3pPr marL="898506" indent="0">
              <a:buNone/>
              <a:defRPr sz="1600"/>
            </a:lvl3pPr>
            <a:lvl4pPr marL="1347757" indent="0">
              <a:buNone/>
              <a:defRPr sz="1401"/>
            </a:lvl4pPr>
            <a:lvl5pPr marL="1797011" indent="0">
              <a:buNone/>
              <a:defRPr sz="1401"/>
            </a:lvl5pPr>
            <a:lvl6pPr marL="2246262" indent="0">
              <a:buNone/>
              <a:defRPr sz="1401"/>
            </a:lvl6pPr>
            <a:lvl7pPr marL="2695514" indent="0">
              <a:buNone/>
              <a:defRPr sz="1401"/>
            </a:lvl7pPr>
            <a:lvl8pPr marL="3144768" indent="0">
              <a:buNone/>
              <a:defRPr sz="1401"/>
            </a:lvl8pPr>
            <a:lvl9pPr marL="3594020" indent="0">
              <a:buNone/>
              <a:defRPr sz="14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E1D14-3F66-41D8-8549-5463D1F56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6" y="9510279"/>
            <a:ext cx="13914439" cy="19750523"/>
          </a:xfrm>
        </p:spPr>
        <p:txBody>
          <a:bodyPr/>
          <a:lstStyle>
            <a:lvl1pPr>
              <a:defRPr sz="2700"/>
            </a:lvl1pPr>
            <a:lvl2pPr>
              <a:defRPr sz="2401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4" y="9510279"/>
            <a:ext cx="13914439" cy="19750523"/>
          </a:xfrm>
        </p:spPr>
        <p:txBody>
          <a:bodyPr/>
          <a:lstStyle>
            <a:lvl1pPr>
              <a:defRPr sz="2700"/>
            </a:lvl1pPr>
            <a:lvl2pPr>
              <a:defRPr sz="2401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F1EA1-71A1-4810-950C-D9302D94E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2" y="1317049"/>
            <a:ext cx="29625923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43" y="7369768"/>
            <a:ext cx="14544676" cy="3070514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49252" indent="0">
              <a:buNone/>
              <a:defRPr sz="2000" b="1"/>
            </a:lvl2pPr>
            <a:lvl3pPr marL="898506" indent="0">
              <a:buNone/>
              <a:defRPr sz="1700" b="1"/>
            </a:lvl3pPr>
            <a:lvl4pPr marL="1347757" indent="0">
              <a:buNone/>
              <a:defRPr sz="1600" b="1"/>
            </a:lvl4pPr>
            <a:lvl5pPr marL="1797011" indent="0">
              <a:buNone/>
              <a:defRPr sz="1600" b="1"/>
            </a:lvl5pPr>
            <a:lvl6pPr marL="2246262" indent="0">
              <a:buNone/>
              <a:defRPr sz="1600" b="1"/>
            </a:lvl6pPr>
            <a:lvl7pPr marL="2695514" indent="0">
              <a:buNone/>
              <a:defRPr sz="1600" b="1"/>
            </a:lvl7pPr>
            <a:lvl8pPr marL="3144768" indent="0">
              <a:buNone/>
              <a:defRPr sz="1600" b="1"/>
            </a:lvl8pPr>
            <a:lvl9pPr marL="35940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43" y="10440267"/>
            <a:ext cx="14544676" cy="1896600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2" y="7369768"/>
            <a:ext cx="14549438" cy="3070514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49252" indent="0">
              <a:buNone/>
              <a:defRPr sz="2000" b="1"/>
            </a:lvl2pPr>
            <a:lvl3pPr marL="898506" indent="0">
              <a:buNone/>
              <a:defRPr sz="1700" b="1"/>
            </a:lvl3pPr>
            <a:lvl4pPr marL="1347757" indent="0">
              <a:buNone/>
              <a:defRPr sz="1600" b="1"/>
            </a:lvl4pPr>
            <a:lvl5pPr marL="1797011" indent="0">
              <a:buNone/>
              <a:defRPr sz="1600" b="1"/>
            </a:lvl5pPr>
            <a:lvl6pPr marL="2246262" indent="0">
              <a:buNone/>
              <a:defRPr sz="1600" b="1"/>
            </a:lvl6pPr>
            <a:lvl7pPr marL="2695514" indent="0">
              <a:buNone/>
              <a:defRPr sz="1600" b="1"/>
            </a:lvl7pPr>
            <a:lvl8pPr marL="3144768" indent="0">
              <a:buNone/>
              <a:defRPr sz="1600" b="1"/>
            </a:lvl8pPr>
            <a:lvl9pPr marL="35940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2" y="10440267"/>
            <a:ext cx="14549438" cy="1896600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D4CD-21F6-42BB-9D63-DCF1229E2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BDBA9-E09E-48A9-82F8-E3784B30D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FA4C8-FC96-4550-B2DB-2E9C16997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2" y="1311853"/>
            <a:ext cx="10829926" cy="5577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4" y="1311858"/>
            <a:ext cx="18402300" cy="28094423"/>
          </a:xfrm>
        </p:spPr>
        <p:txBody>
          <a:bodyPr/>
          <a:lstStyle>
            <a:lvl1pPr>
              <a:defRPr sz="3099"/>
            </a:lvl1pPr>
            <a:lvl2pPr>
              <a:defRPr sz="27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2" y="6889179"/>
            <a:ext cx="10829926" cy="22517100"/>
          </a:xfrm>
        </p:spPr>
        <p:txBody>
          <a:bodyPr/>
          <a:lstStyle>
            <a:lvl1pPr marL="0" indent="0">
              <a:buNone/>
              <a:defRPr sz="1401"/>
            </a:lvl1pPr>
            <a:lvl2pPr marL="449252" indent="0">
              <a:buNone/>
              <a:defRPr sz="1199"/>
            </a:lvl2pPr>
            <a:lvl3pPr marL="898506" indent="0">
              <a:buNone/>
              <a:defRPr sz="1000"/>
            </a:lvl3pPr>
            <a:lvl4pPr marL="1347757" indent="0">
              <a:buNone/>
              <a:defRPr sz="900"/>
            </a:lvl4pPr>
            <a:lvl5pPr marL="1797011" indent="0">
              <a:buNone/>
              <a:defRPr sz="900"/>
            </a:lvl5pPr>
            <a:lvl6pPr marL="2246262" indent="0">
              <a:buNone/>
              <a:defRPr sz="900"/>
            </a:lvl6pPr>
            <a:lvl7pPr marL="2695514" indent="0">
              <a:buNone/>
              <a:defRPr sz="900"/>
            </a:lvl7pPr>
            <a:lvl8pPr marL="3144768" indent="0">
              <a:buNone/>
              <a:defRPr sz="900"/>
            </a:lvl8pPr>
            <a:lvl9pPr marL="35940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B74F1-2C92-42B9-8E04-72E00E63A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3" y="23041847"/>
            <a:ext cx="19751677" cy="2722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3" y="2940629"/>
            <a:ext cx="19751677" cy="19750523"/>
          </a:xfrm>
        </p:spPr>
        <p:txBody>
          <a:bodyPr/>
          <a:lstStyle>
            <a:lvl1pPr marL="0" indent="0">
              <a:buNone/>
              <a:defRPr sz="3099"/>
            </a:lvl1pPr>
            <a:lvl2pPr marL="449252" indent="0">
              <a:buNone/>
              <a:defRPr sz="2700"/>
            </a:lvl2pPr>
            <a:lvl3pPr marL="898506" indent="0">
              <a:buNone/>
              <a:defRPr sz="2401"/>
            </a:lvl3pPr>
            <a:lvl4pPr marL="1347757" indent="0">
              <a:buNone/>
              <a:defRPr sz="2000"/>
            </a:lvl4pPr>
            <a:lvl5pPr marL="1797011" indent="0">
              <a:buNone/>
              <a:defRPr sz="2000"/>
            </a:lvl5pPr>
            <a:lvl6pPr marL="2246262" indent="0">
              <a:buNone/>
              <a:defRPr sz="2000"/>
            </a:lvl6pPr>
            <a:lvl7pPr marL="2695514" indent="0">
              <a:buNone/>
              <a:defRPr sz="2000"/>
            </a:lvl7pPr>
            <a:lvl8pPr marL="3144768" indent="0">
              <a:buNone/>
              <a:defRPr sz="2000"/>
            </a:lvl8pPr>
            <a:lvl9pPr marL="359402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3" y="25764269"/>
            <a:ext cx="19751677" cy="3862823"/>
          </a:xfrm>
        </p:spPr>
        <p:txBody>
          <a:bodyPr/>
          <a:lstStyle>
            <a:lvl1pPr marL="0" indent="0">
              <a:buNone/>
              <a:defRPr sz="1401"/>
            </a:lvl1pPr>
            <a:lvl2pPr marL="449252" indent="0">
              <a:buNone/>
              <a:defRPr sz="1199"/>
            </a:lvl2pPr>
            <a:lvl3pPr marL="898506" indent="0">
              <a:buNone/>
              <a:defRPr sz="1000"/>
            </a:lvl3pPr>
            <a:lvl4pPr marL="1347757" indent="0">
              <a:buNone/>
              <a:defRPr sz="900"/>
            </a:lvl4pPr>
            <a:lvl5pPr marL="1797011" indent="0">
              <a:buNone/>
              <a:defRPr sz="900"/>
            </a:lvl5pPr>
            <a:lvl6pPr marL="2246262" indent="0">
              <a:buNone/>
              <a:defRPr sz="900"/>
            </a:lvl6pPr>
            <a:lvl7pPr marL="2695514" indent="0">
              <a:buNone/>
              <a:defRPr sz="900"/>
            </a:lvl7pPr>
            <a:lvl8pPr marL="3144768" indent="0">
              <a:buNone/>
              <a:defRPr sz="900"/>
            </a:lvl8pPr>
            <a:lvl9pPr marL="35940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C75-0CB6-461C-A677-A1BE9E04A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5" y="2927639"/>
            <a:ext cx="2798127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5" y="9510279"/>
            <a:ext cx="27981277" cy="197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29990772"/>
            <a:ext cx="6858000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defTabSz="3080813">
              <a:defRPr sz="47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2" y="29990772"/>
            <a:ext cx="10423523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ctr" defTabSz="3080813">
              <a:defRPr sz="47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7" y="29990772"/>
            <a:ext cx="6858000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r" defTabSz="3080813">
              <a:defRPr sz="4700"/>
            </a:lvl1pPr>
          </a:lstStyle>
          <a:p>
            <a:fld id="{C6314506-9D6C-46F4-9066-BBB27C439A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2pPr>
      <a:lvl3pPr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3pPr>
      <a:lvl4pPr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4pPr>
      <a:lvl5pPr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5pPr>
      <a:lvl6pPr marL="449252"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6pPr>
      <a:lvl7pPr marL="898506"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7pPr>
      <a:lvl8pPr marL="1347757"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8pPr>
      <a:lvl9pPr marL="1797011" algn="ctr" defTabSz="3080813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9pPr>
    </p:titleStyle>
    <p:bodyStyle>
      <a:lvl1pPr marL="1155891" indent="-1155891" algn="l" defTabSz="3080813" rtl="0" fontAlgn="base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3648" indent="-964021" algn="l" defTabSz="3080813" rtl="0" fontAlgn="base">
        <a:spcBef>
          <a:spcPct val="20000"/>
        </a:spcBef>
        <a:spcAft>
          <a:spcPct val="0"/>
        </a:spcAft>
        <a:buChar char="–"/>
        <a:defRPr sz="9399">
          <a:solidFill>
            <a:schemeClr val="tx1"/>
          </a:solidFill>
          <a:latin typeface="+mn-lt"/>
        </a:defRPr>
      </a:lvl2pPr>
      <a:lvl3pPr marL="3851405" indent="-770594" algn="l" defTabSz="3080813" rtl="0" fontAlgn="base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91030" indent="-770594" algn="l" defTabSz="3080813" rtl="0" fontAlgn="base">
        <a:spcBef>
          <a:spcPct val="20000"/>
        </a:spcBef>
        <a:spcAft>
          <a:spcPct val="0"/>
        </a:spcAft>
        <a:buChar char="–"/>
        <a:defRPr sz="6799">
          <a:solidFill>
            <a:schemeClr val="tx1"/>
          </a:solidFill>
          <a:latin typeface="+mn-lt"/>
        </a:defRPr>
      </a:lvl4pPr>
      <a:lvl5pPr marL="6930656" indent="-769033" algn="l" defTabSz="3080813" rtl="0" fontAlgn="base">
        <a:spcBef>
          <a:spcPct val="20000"/>
        </a:spcBef>
        <a:spcAft>
          <a:spcPct val="0"/>
        </a:spcAft>
        <a:buChar char="»"/>
        <a:defRPr sz="6799">
          <a:solidFill>
            <a:schemeClr val="tx1"/>
          </a:solidFill>
          <a:latin typeface="+mn-lt"/>
        </a:defRPr>
      </a:lvl5pPr>
      <a:lvl6pPr marL="7379907" indent="-769033" algn="l" defTabSz="3080813" rtl="0" fontAlgn="base">
        <a:spcBef>
          <a:spcPct val="20000"/>
        </a:spcBef>
        <a:spcAft>
          <a:spcPct val="0"/>
        </a:spcAft>
        <a:buChar char="»"/>
        <a:defRPr sz="6799">
          <a:solidFill>
            <a:schemeClr val="tx1"/>
          </a:solidFill>
          <a:latin typeface="+mn-lt"/>
        </a:defRPr>
      </a:lvl6pPr>
      <a:lvl7pPr marL="7829161" indent="-769033" algn="l" defTabSz="3080813" rtl="0" fontAlgn="base">
        <a:spcBef>
          <a:spcPct val="20000"/>
        </a:spcBef>
        <a:spcAft>
          <a:spcPct val="0"/>
        </a:spcAft>
        <a:buChar char="»"/>
        <a:defRPr sz="6799">
          <a:solidFill>
            <a:schemeClr val="tx1"/>
          </a:solidFill>
          <a:latin typeface="+mn-lt"/>
        </a:defRPr>
      </a:lvl7pPr>
      <a:lvl8pPr marL="8278413" indent="-769033" algn="l" defTabSz="3080813" rtl="0" fontAlgn="base">
        <a:spcBef>
          <a:spcPct val="20000"/>
        </a:spcBef>
        <a:spcAft>
          <a:spcPct val="0"/>
        </a:spcAft>
        <a:buChar char="»"/>
        <a:defRPr sz="6799">
          <a:solidFill>
            <a:schemeClr val="tx1"/>
          </a:solidFill>
          <a:latin typeface="+mn-lt"/>
        </a:defRPr>
      </a:lvl8pPr>
      <a:lvl9pPr marL="8727666" indent="-769033" algn="l" defTabSz="3080813" rtl="0" fontAlgn="base">
        <a:spcBef>
          <a:spcPct val="20000"/>
        </a:spcBef>
        <a:spcAft>
          <a:spcPct val="0"/>
        </a:spcAft>
        <a:buChar char="»"/>
        <a:defRPr sz="679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52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06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757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011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262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514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4768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020" algn="l" defTabSz="89850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4805252" y="5334001"/>
            <a:ext cx="7680960" cy="352338"/>
          </a:xfrm>
          <a:prstGeom prst="rect">
            <a:avLst/>
          </a:prstGeom>
          <a:noFill/>
        </p:spPr>
        <p:txBody>
          <a:bodyPr wrap="square" lIns="89849" tIns="44925" rIns="89849" bIns="44925" numCol="1" spcCol="898502" rtlCol="0">
            <a:spAutoFit/>
          </a:bodyPr>
          <a:lstStyle/>
          <a:p>
            <a:pPr algn="just"/>
            <a:r>
              <a:rPr lang="en-US" sz="1700" dirty="0">
                <a:latin typeface="Georgia" pitchFamily="18" charset="0"/>
              </a:rPr>
              <a:t>[ ] </a:t>
            </a:r>
            <a:endParaRPr lang="en-US" sz="1700" b="1" dirty="0">
              <a:latin typeface="Georg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9853" y="15124726"/>
            <a:ext cx="7680960" cy="331783"/>
          </a:xfrm>
          <a:prstGeom prst="rect">
            <a:avLst/>
          </a:prstGeom>
        </p:spPr>
        <p:txBody>
          <a:bodyPr wrap="square" lIns="69495" tIns="34747" rIns="69495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[ ]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2734" y="5066923"/>
            <a:ext cx="140412" cy="439633"/>
          </a:xfrm>
          <a:prstGeom prst="rect">
            <a:avLst/>
          </a:prstGeom>
          <a:noFill/>
        </p:spPr>
        <p:txBody>
          <a:bodyPr wrap="none" lIns="69495" tIns="34747" rIns="69495" bIns="34747" rtlCol="0">
            <a:spAutoFit/>
          </a:bodyPr>
          <a:lstStyle/>
          <a:p>
            <a:endParaRPr lang="en-US" sz="2401" dirty="0"/>
          </a:p>
        </p:txBody>
      </p:sp>
      <p:sp>
        <p:nvSpPr>
          <p:cNvPr id="27" name="TextBox 26"/>
          <p:cNvSpPr txBox="1"/>
          <p:nvPr/>
        </p:nvSpPr>
        <p:spPr>
          <a:xfrm>
            <a:off x="662991" y="7226664"/>
            <a:ext cx="7680960" cy="393338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Development of a New Practice Model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703015" y="15517393"/>
            <a:ext cx="7680960" cy="229227"/>
          </a:xfrm>
          <a:prstGeom prst="rect">
            <a:avLst/>
          </a:prstGeom>
          <a:noFill/>
        </p:spPr>
        <p:txBody>
          <a:bodyPr wrap="square" lIns="89849" tIns="44925" rIns="89849" bIns="44925" numCol="1" spcCol="898502" rtlCol="0">
            <a:spAutoFit/>
          </a:bodyPr>
          <a:lstStyle/>
          <a:p>
            <a:pPr marL="173737" indent="-173737">
              <a:buFont typeface="+mj-lt"/>
              <a:buAutoNum type="arabicPeriod"/>
            </a:pPr>
            <a:r>
              <a:rPr lang="en-US" sz="900" dirty="0">
                <a:latin typeface="Georgia" pitchFamily="18" charset="0"/>
              </a:rPr>
              <a:t>[ ]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896692" y="14981038"/>
            <a:ext cx="7680960" cy="393338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References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95834" y="5164650"/>
            <a:ext cx="7973630" cy="269917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2401"/>
          </a:p>
        </p:txBody>
      </p:sp>
      <p:sp>
        <p:nvSpPr>
          <p:cNvPr id="41" name="Rectangle 40"/>
          <p:cNvSpPr/>
          <p:nvPr/>
        </p:nvSpPr>
        <p:spPr bwMode="auto">
          <a:xfrm>
            <a:off x="24348052" y="5181600"/>
            <a:ext cx="7973630" cy="2697479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2401"/>
          </a:p>
        </p:txBody>
      </p:sp>
      <p:sp>
        <p:nvSpPr>
          <p:cNvPr id="47" name="Rectangle 46"/>
          <p:cNvSpPr/>
          <p:nvPr/>
        </p:nvSpPr>
        <p:spPr bwMode="auto">
          <a:xfrm>
            <a:off x="9223530" y="5164651"/>
            <a:ext cx="14536807" cy="2699174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2401"/>
          </a:p>
        </p:txBody>
      </p:sp>
      <p:sp>
        <p:nvSpPr>
          <p:cNvPr id="48" name="Rectangle 47"/>
          <p:cNvSpPr/>
          <p:nvPr/>
        </p:nvSpPr>
        <p:spPr>
          <a:xfrm>
            <a:off x="840005" y="5457785"/>
            <a:ext cx="7680960" cy="7706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2252" y="6248400"/>
            <a:ext cx="7680960" cy="521615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5" rIns="89849" bIns="44925" numCol="1" spcCol="898502" rtlCol="0">
            <a:spAutoFit/>
          </a:bodyPr>
          <a:lstStyle/>
          <a:p>
            <a:pPr algn="just"/>
            <a:r>
              <a:rPr lang="en-US" sz="2800" dirty="0" smtClean="0">
                <a:latin typeface="Georgia"/>
                <a:cs typeface="Georgia"/>
              </a:rPr>
              <a:t>TEXT BOX</a:t>
            </a:r>
            <a:endParaRPr lang="en-US" sz="2800" i="1" dirty="0">
              <a:latin typeface="Georgia"/>
              <a:cs typeface="Georgia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17491" y="5550267"/>
            <a:ext cx="7680960" cy="608782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Background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62993" y="714694"/>
            <a:ext cx="31658690" cy="399633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2401"/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391400" y="998296"/>
            <a:ext cx="25338652" cy="3883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5" rIns="89849" bIns="44925">
            <a:spAutoFit/>
          </a:bodyPr>
          <a:lstStyle/>
          <a:p>
            <a:pPr algn="ctr"/>
            <a:r>
              <a:rPr lang="en-US" sz="7500" b="1" dirty="0" smtClean="0">
                <a:latin typeface="Georgia" panose="02040502050405020303" pitchFamily="18" charset="0"/>
              </a:rPr>
              <a:t>[Title line 1]</a:t>
            </a:r>
          </a:p>
          <a:p>
            <a:pPr algn="ctr"/>
            <a:r>
              <a:rPr lang="en-US" sz="5500" b="1" dirty="0" smtClean="0">
                <a:latin typeface="Georgia" panose="02040502050405020303" pitchFamily="18" charset="0"/>
              </a:rPr>
              <a:t>[Title line 2]</a:t>
            </a:r>
          </a:p>
          <a:p>
            <a:pPr algn="ctr">
              <a:lnSpc>
                <a:spcPct val="150000"/>
              </a:lnSpc>
            </a:pPr>
            <a:r>
              <a:rPr lang="en-US" sz="3500" b="1" dirty="0" smtClean="0">
                <a:latin typeface="Georgia" pitchFamily="18" charset="0"/>
              </a:rPr>
              <a:t>[Authors]</a:t>
            </a:r>
          </a:p>
          <a:p>
            <a:pPr algn="ctr">
              <a:lnSpc>
                <a:spcPct val="150000"/>
              </a:lnSpc>
            </a:pPr>
            <a:r>
              <a:rPr lang="en-US" sz="2600" b="1" i="1" dirty="0" smtClean="0">
                <a:latin typeface="Georgia" pitchFamily="18" charset="0"/>
              </a:rPr>
              <a:t>[Author department affiliations]</a:t>
            </a:r>
            <a:endParaRPr lang="en-US" sz="2600" b="1" i="1" dirty="0">
              <a:latin typeface="Georgia" pitchFamily="18" charset="0"/>
            </a:endParaRPr>
          </a:p>
          <a:p>
            <a:pPr algn="ctr"/>
            <a:endParaRPr lang="en-US" sz="2199" dirty="0"/>
          </a:p>
        </p:txBody>
      </p:sp>
      <p:sp>
        <p:nvSpPr>
          <p:cNvPr id="57" name="Rectangle 56"/>
          <p:cNvSpPr/>
          <p:nvPr/>
        </p:nvSpPr>
        <p:spPr>
          <a:xfrm>
            <a:off x="882832" y="18855476"/>
            <a:ext cx="7680960" cy="8041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2252" y="19729940"/>
            <a:ext cx="7680960" cy="521615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5" rIns="89849" bIns="44925" numCol="1" spcCol="898502" rtlCol="0">
            <a:spAutoFit/>
          </a:bodyPr>
          <a:lstStyle/>
          <a:p>
            <a:pPr algn="just"/>
            <a:r>
              <a:rPr lang="en-US" sz="2800" dirty="0" smtClean="0">
                <a:latin typeface="Georgia"/>
                <a:cs typeface="Georgia"/>
              </a:rPr>
              <a:t>TEXT BOX</a:t>
            </a:r>
            <a:endParaRPr lang="en-US" sz="2800" i="1" dirty="0">
              <a:latin typeface="Georgia"/>
              <a:cs typeface="Georgi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17491" y="28035288"/>
            <a:ext cx="7680960" cy="521615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5" rIns="89849" bIns="44925" numCol="1" spcCol="898502" rtlCol="0">
            <a:spAutoFit/>
          </a:bodyPr>
          <a:lstStyle/>
          <a:p>
            <a:pPr algn="just"/>
            <a:r>
              <a:rPr lang="en-US" sz="2800" dirty="0" smtClean="0">
                <a:latin typeface="Georgia"/>
                <a:cs typeface="Georgia"/>
              </a:rPr>
              <a:t>TEXT BOX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489056" y="5410204"/>
            <a:ext cx="14020801" cy="7620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572875" y="5486403"/>
            <a:ext cx="14020801" cy="685726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4000" b="1" dirty="0">
                <a:latin typeface="Georgia" panose="02040502050405020303" pitchFamily="18" charset="0"/>
                <a:cs typeface="Arial" pitchFamily="34" charset="0"/>
              </a:rPr>
              <a:t>Patient Characteristics &amp; Results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4558478" y="5394963"/>
            <a:ext cx="7577848" cy="7771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4787075" y="5457785"/>
            <a:ext cx="7680960" cy="608782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Discussion/Conclusions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4474414" y="27141486"/>
            <a:ext cx="7680960" cy="7477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4455366" y="28095467"/>
            <a:ext cx="7680960" cy="383115"/>
          </a:xfrm>
          <a:prstGeom prst="rect">
            <a:avLst/>
          </a:prstGeom>
          <a:noFill/>
        </p:spPr>
        <p:txBody>
          <a:bodyPr wrap="square" lIns="89849" tIns="44925" rIns="89849" bIns="44925" numCol="1" spcCol="898502" rtlCol="0">
            <a:spAutoFit/>
          </a:bodyPr>
          <a:lstStyle/>
          <a:p>
            <a:pPr marL="342901" indent="-342901">
              <a:buAutoNum type="arabicPeriod"/>
            </a:pPr>
            <a:r>
              <a:rPr lang="en-US" sz="1900" smtClean="0">
                <a:latin typeface="Georgia" pitchFamily="18" charset="0"/>
              </a:rPr>
              <a:t> </a:t>
            </a:r>
            <a:endParaRPr lang="en-US" sz="1900" dirty="0">
              <a:latin typeface="Georgia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668092" y="27187326"/>
            <a:ext cx="7680960" cy="608782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References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519502" y="6273167"/>
            <a:ext cx="7635872" cy="521615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5" rIns="89849" bIns="44925" numCol="1" spcCol="898502" rtlCol="0">
            <a:spAutoFit/>
          </a:bodyPr>
          <a:lstStyle/>
          <a:p>
            <a:pPr algn="just"/>
            <a:r>
              <a:rPr lang="en-US" sz="2800" dirty="0" smtClean="0">
                <a:latin typeface="Georgia"/>
                <a:cs typeface="Georgia"/>
              </a:rPr>
              <a:t>TEXT BOX</a:t>
            </a:r>
            <a:endParaRPr lang="en-US" sz="2800" dirty="0"/>
          </a:p>
        </p:txBody>
      </p:sp>
      <p:sp>
        <p:nvSpPr>
          <p:cNvPr id="74" name="TextBox 73"/>
          <p:cNvSpPr txBox="1"/>
          <p:nvPr/>
        </p:nvSpPr>
        <p:spPr>
          <a:xfrm>
            <a:off x="878453" y="18973800"/>
            <a:ext cx="7680960" cy="608782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New Practice Model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491" y="27195288"/>
            <a:ext cx="7680960" cy="8200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5" tIns="34747" rIns="69495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8453" y="27356618"/>
            <a:ext cx="7680960" cy="608782"/>
          </a:xfrm>
          <a:prstGeom prst="rect">
            <a:avLst/>
          </a:prstGeom>
          <a:noFill/>
        </p:spPr>
        <p:txBody>
          <a:bodyPr wrap="square" lIns="69495" tIns="34747" rIns="69495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Methods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387603"/>
              </p:ext>
            </p:extLst>
          </p:nvPr>
        </p:nvGraphicFramePr>
        <p:xfrm>
          <a:off x="9621295" y="6406870"/>
          <a:ext cx="5085305" cy="1622994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932795"/>
                <a:gridCol w="2152510"/>
              </a:tblGrid>
              <a:tr h="4993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 Patient Characteristics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44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39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67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44"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3304"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57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67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397">
                <a:tc>
                  <a:txBody>
                    <a:bodyPr/>
                    <a:lstStyle/>
                    <a:p>
                      <a:endParaRPr lang="en-US" sz="1600" baseline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39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85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39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03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734560"/>
            <a:ext cx="2286005" cy="3913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</TotalTime>
  <Words>62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Times</vt:lpstr>
      <vt:lpstr>Blank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BICC Library</dc:creator>
  <cp:lastModifiedBy>Jessica De Atley</cp:lastModifiedBy>
  <cp:revision>266</cp:revision>
  <cp:lastPrinted>2016-01-28T21:35:04Z</cp:lastPrinted>
  <dcterms:created xsi:type="dcterms:W3CDTF">2003-08-07T17:25:44Z</dcterms:created>
  <dcterms:modified xsi:type="dcterms:W3CDTF">2019-04-03T19:34:18Z</dcterms:modified>
</cp:coreProperties>
</file>