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918400" cy="329184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4925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898502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47751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797003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46253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695504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144755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594006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03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itya Krishnan" initials="A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9568" autoAdjust="0"/>
  </p:normalViewPr>
  <p:slideViewPr>
    <p:cSldViewPr>
      <p:cViewPr varScale="1">
        <p:scale>
          <a:sx n="26" d="100"/>
          <a:sy n="26" d="100"/>
        </p:scale>
        <p:origin x="2826" y="132"/>
      </p:cViewPr>
      <p:guideLst>
        <p:guide orient="horz" pos="10368"/>
        <p:guide pos="103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3" d="100"/>
          <a:sy n="23" d="100"/>
        </p:scale>
        <p:origin x="-2388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0" cy="464910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l">
              <a:defRPr sz="4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011" y="1"/>
            <a:ext cx="3037730" cy="464910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r">
              <a:defRPr sz="400"/>
            </a:lvl1pPr>
          </a:lstStyle>
          <a:p>
            <a:fld id="{5FB544DE-BBF2-47ED-98FF-F12FD42F7197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148"/>
            <a:ext cx="3037730" cy="464461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l">
              <a:defRPr sz="4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011" y="8830148"/>
            <a:ext cx="3037730" cy="464461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r">
              <a:defRPr sz="400"/>
            </a:lvl1pPr>
          </a:lstStyle>
          <a:p>
            <a:fld id="{BD1974EA-9A93-45CE-8E8A-56DBDB0182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691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0" cy="464910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l">
              <a:defRPr sz="4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11" y="1"/>
            <a:ext cx="3037730" cy="464910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r">
              <a:defRPr sz="400"/>
            </a:lvl1pPr>
          </a:lstStyle>
          <a:p>
            <a:fld id="{3A2FF01A-2539-4FAE-B321-8F26AFF975D7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62125" y="696913"/>
            <a:ext cx="34861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8109" tIns="14054" rIns="28109" bIns="1405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931" y="4415970"/>
            <a:ext cx="5608541" cy="4183290"/>
          </a:xfrm>
          <a:prstGeom prst="rect">
            <a:avLst/>
          </a:prstGeom>
        </p:spPr>
        <p:txBody>
          <a:bodyPr vert="horz" lIns="28109" tIns="14054" rIns="28109" bIns="14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148"/>
            <a:ext cx="3037730" cy="464461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l">
              <a:defRPr sz="4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11" y="8830148"/>
            <a:ext cx="3037730" cy="464461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r">
              <a:defRPr sz="400"/>
            </a:lvl1pPr>
          </a:lstStyle>
          <a:p>
            <a:fld id="{71334024-8038-412B-9243-6EF36BB077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488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9250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98502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47751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97003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46253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95504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44755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94006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62125" y="696913"/>
            <a:ext cx="348615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34024-8038-412B-9243-6EF36BB077C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055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4" y="10227260"/>
            <a:ext cx="27981276" cy="70554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9" y="18654286"/>
            <a:ext cx="23044149" cy="8411441"/>
          </a:xfrm>
        </p:spPr>
        <p:txBody>
          <a:bodyPr/>
          <a:lstStyle>
            <a:lvl1pPr marL="0" indent="0" algn="ctr">
              <a:buNone/>
              <a:defRPr/>
            </a:lvl1pPr>
            <a:lvl2pPr marL="449250" indent="0" algn="ctr">
              <a:buNone/>
              <a:defRPr/>
            </a:lvl2pPr>
            <a:lvl3pPr marL="898502" indent="0" algn="ctr">
              <a:buNone/>
              <a:defRPr/>
            </a:lvl3pPr>
            <a:lvl4pPr marL="1347751" indent="0" algn="ctr">
              <a:buNone/>
              <a:defRPr/>
            </a:lvl4pPr>
            <a:lvl5pPr marL="1797003" indent="0" algn="ctr">
              <a:buNone/>
              <a:defRPr/>
            </a:lvl5pPr>
            <a:lvl6pPr marL="2246253" indent="0" algn="ctr">
              <a:buNone/>
              <a:defRPr/>
            </a:lvl6pPr>
            <a:lvl7pPr marL="2695504" indent="0" algn="ctr">
              <a:buNone/>
              <a:defRPr/>
            </a:lvl7pPr>
            <a:lvl8pPr marL="3144755" indent="0" algn="ctr">
              <a:buNone/>
              <a:defRPr/>
            </a:lvl8pPr>
            <a:lvl9pPr marL="359400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00A1B-124A-4D7D-8BF8-B946029510A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7EDBC-66B0-44A6-8046-033A93DB04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314" y="2927647"/>
            <a:ext cx="6994524" cy="263331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8569" y="2927647"/>
            <a:ext cx="20834351" cy="2633316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1D3CC-5DBF-421C-8DA1-6C8B97D09E8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AF50A-BA60-4AB1-94C0-7BB1DCA13FF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21153299"/>
            <a:ext cx="27981276" cy="653847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3952399"/>
            <a:ext cx="27981276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49250" indent="0">
              <a:buNone/>
              <a:defRPr sz="1700"/>
            </a:lvl2pPr>
            <a:lvl3pPr marL="898502" indent="0">
              <a:buNone/>
              <a:defRPr sz="1600"/>
            </a:lvl3pPr>
            <a:lvl4pPr marL="1347751" indent="0">
              <a:buNone/>
              <a:defRPr sz="1400"/>
            </a:lvl4pPr>
            <a:lvl5pPr marL="1797003" indent="0">
              <a:buNone/>
              <a:defRPr sz="1400"/>
            </a:lvl5pPr>
            <a:lvl6pPr marL="2246253" indent="0">
              <a:buNone/>
              <a:defRPr sz="1400"/>
            </a:lvl6pPr>
            <a:lvl7pPr marL="2695504" indent="0">
              <a:buNone/>
              <a:defRPr sz="1400"/>
            </a:lvl7pPr>
            <a:lvl8pPr marL="3144755" indent="0">
              <a:buNone/>
              <a:defRPr sz="1400"/>
            </a:lvl8pPr>
            <a:lvl9pPr marL="359400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E1D14-3F66-41D8-8549-5463D1F568B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565" y="9510279"/>
            <a:ext cx="13914438" cy="19750523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3" y="9510279"/>
            <a:ext cx="13914438" cy="19750523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F1EA1-71A1-4810-950C-D9302D94EAB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0" y="1317049"/>
            <a:ext cx="29625924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43" y="7369765"/>
            <a:ext cx="14544675" cy="30705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250" indent="0">
              <a:buNone/>
              <a:defRPr sz="2000" b="1"/>
            </a:lvl2pPr>
            <a:lvl3pPr marL="898502" indent="0">
              <a:buNone/>
              <a:defRPr sz="1700" b="1"/>
            </a:lvl3pPr>
            <a:lvl4pPr marL="1347751" indent="0">
              <a:buNone/>
              <a:defRPr sz="1600" b="1"/>
            </a:lvl4pPr>
            <a:lvl5pPr marL="1797003" indent="0">
              <a:buNone/>
              <a:defRPr sz="1600" b="1"/>
            </a:lvl5pPr>
            <a:lvl6pPr marL="2246253" indent="0">
              <a:buNone/>
              <a:defRPr sz="1600" b="1"/>
            </a:lvl6pPr>
            <a:lvl7pPr marL="2695504" indent="0">
              <a:buNone/>
              <a:defRPr sz="1600" b="1"/>
            </a:lvl7pPr>
            <a:lvl8pPr marL="3144755" indent="0">
              <a:buNone/>
              <a:defRPr sz="1600" b="1"/>
            </a:lvl8pPr>
            <a:lvl9pPr marL="359400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43" y="10440267"/>
            <a:ext cx="14544675" cy="189660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33" y="7369765"/>
            <a:ext cx="14549437" cy="30705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250" indent="0">
              <a:buNone/>
              <a:defRPr sz="2000" b="1"/>
            </a:lvl2pPr>
            <a:lvl3pPr marL="898502" indent="0">
              <a:buNone/>
              <a:defRPr sz="1700" b="1"/>
            </a:lvl3pPr>
            <a:lvl4pPr marL="1347751" indent="0">
              <a:buNone/>
              <a:defRPr sz="1600" b="1"/>
            </a:lvl4pPr>
            <a:lvl5pPr marL="1797003" indent="0">
              <a:buNone/>
              <a:defRPr sz="1600" b="1"/>
            </a:lvl5pPr>
            <a:lvl6pPr marL="2246253" indent="0">
              <a:buNone/>
              <a:defRPr sz="1600" b="1"/>
            </a:lvl6pPr>
            <a:lvl7pPr marL="2695504" indent="0">
              <a:buNone/>
              <a:defRPr sz="1600" b="1"/>
            </a:lvl7pPr>
            <a:lvl8pPr marL="3144755" indent="0">
              <a:buNone/>
              <a:defRPr sz="1600" b="1"/>
            </a:lvl8pPr>
            <a:lvl9pPr marL="359400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33" y="10440267"/>
            <a:ext cx="14549437" cy="189660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2D4CD-21F6-42BB-9D63-DCF1229E269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BDBA9-E09E-48A9-82F8-E3784B30D2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FA4C8-FC96-4550-B2DB-2E9C169970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3" y="1311853"/>
            <a:ext cx="10829925" cy="55773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4" y="1311858"/>
            <a:ext cx="18402300" cy="2809442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43" y="6889179"/>
            <a:ext cx="10829925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49250" indent="0">
              <a:buNone/>
              <a:defRPr sz="1200"/>
            </a:lvl2pPr>
            <a:lvl3pPr marL="898502" indent="0">
              <a:buNone/>
              <a:defRPr sz="1000"/>
            </a:lvl3pPr>
            <a:lvl4pPr marL="1347751" indent="0">
              <a:buNone/>
              <a:defRPr sz="900"/>
            </a:lvl4pPr>
            <a:lvl5pPr marL="1797003" indent="0">
              <a:buNone/>
              <a:defRPr sz="900"/>
            </a:lvl5pPr>
            <a:lvl6pPr marL="2246253" indent="0">
              <a:buNone/>
              <a:defRPr sz="900"/>
            </a:lvl6pPr>
            <a:lvl7pPr marL="2695504" indent="0">
              <a:buNone/>
              <a:defRPr sz="900"/>
            </a:lvl7pPr>
            <a:lvl8pPr marL="3144755" indent="0">
              <a:buNone/>
              <a:defRPr sz="900"/>
            </a:lvl8pPr>
            <a:lvl9pPr marL="35940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B74F1-2C92-42B9-8E04-72E00E63A1A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1" y="23041843"/>
            <a:ext cx="19751676" cy="27224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1" y="2940629"/>
            <a:ext cx="19751676" cy="19750523"/>
          </a:xfrm>
        </p:spPr>
        <p:txBody>
          <a:bodyPr/>
          <a:lstStyle>
            <a:lvl1pPr marL="0" indent="0">
              <a:buNone/>
              <a:defRPr sz="3100"/>
            </a:lvl1pPr>
            <a:lvl2pPr marL="449250" indent="0">
              <a:buNone/>
              <a:defRPr sz="2700"/>
            </a:lvl2pPr>
            <a:lvl3pPr marL="898502" indent="0">
              <a:buNone/>
              <a:defRPr sz="2400"/>
            </a:lvl3pPr>
            <a:lvl4pPr marL="1347751" indent="0">
              <a:buNone/>
              <a:defRPr sz="2000"/>
            </a:lvl4pPr>
            <a:lvl5pPr marL="1797003" indent="0">
              <a:buNone/>
              <a:defRPr sz="2000"/>
            </a:lvl5pPr>
            <a:lvl6pPr marL="2246253" indent="0">
              <a:buNone/>
              <a:defRPr sz="2000"/>
            </a:lvl6pPr>
            <a:lvl7pPr marL="2695504" indent="0">
              <a:buNone/>
              <a:defRPr sz="2000"/>
            </a:lvl7pPr>
            <a:lvl8pPr marL="3144755" indent="0">
              <a:buNone/>
              <a:defRPr sz="2000"/>
            </a:lvl8pPr>
            <a:lvl9pPr marL="3594006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1" y="25764269"/>
            <a:ext cx="19751676" cy="3862823"/>
          </a:xfrm>
        </p:spPr>
        <p:txBody>
          <a:bodyPr/>
          <a:lstStyle>
            <a:lvl1pPr marL="0" indent="0">
              <a:buNone/>
              <a:defRPr sz="1400"/>
            </a:lvl1pPr>
            <a:lvl2pPr marL="449250" indent="0">
              <a:buNone/>
              <a:defRPr sz="1200"/>
            </a:lvl2pPr>
            <a:lvl3pPr marL="898502" indent="0">
              <a:buNone/>
              <a:defRPr sz="1000"/>
            </a:lvl3pPr>
            <a:lvl4pPr marL="1347751" indent="0">
              <a:buNone/>
              <a:defRPr sz="900"/>
            </a:lvl4pPr>
            <a:lvl5pPr marL="1797003" indent="0">
              <a:buNone/>
              <a:defRPr sz="900"/>
            </a:lvl5pPr>
            <a:lvl6pPr marL="2246253" indent="0">
              <a:buNone/>
              <a:defRPr sz="900"/>
            </a:lvl6pPr>
            <a:lvl7pPr marL="2695504" indent="0">
              <a:buNone/>
              <a:defRPr sz="900"/>
            </a:lvl7pPr>
            <a:lvl8pPr marL="3144755" indent="0">
              <a:buNone/>
              <a:defRPr sz="900"/>
            </a:lvl8pPr>
            <a:lvl9pPr marL="35940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DFC75-0CB6-461C-A677-A1BE9E04A9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564" y="2927639"/>
            <a:ext cx="27981276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564" y="9510279"/>
            <a:ext cx="27981276" cy="197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8563" y="29990772"/>
            <a:ext cx="6858000" cy="2197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defTabSz="3080800">
              <a:defRPr sz="47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40" y="29990772"/>
            <a:ext cx="10423524" cy="2197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algn="ctr" defTabSz="3080800">
              <a:defRPr sz="47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29990772"/>
            <a:ext cx="6858000" cy="2197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algn="r" defTabSz="3080800">
              <a:defRPr sz="4700"/>
            </a:lvl1pPr>
          </a:lstStyle>
          <a:p>
            <a:fld id="{C6314506-9D6C-46F4-9066-BBB27C439A2C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2pPr>
      <a:lvl3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3pPr>
      <a:lvl4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4pPr>
      <a:lvl5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5pPr>
      <a:lvl6pPr marL="449250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6pPr>
      <a:lvl7pPr marL="898502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7pPr>
      <a:lvl8pPr marL="1347751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8pPr>
      <a:lvl9pPr marL="1797003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9pPr>
    </p:titleStyle>
    <p:bodyStyle>
      <a:lvl1pPr marL="1155886" indent="-1155886" algn="l" defTabSz="3080800" rtl="0" fontAlgn="base">
        <a:spcBef>
          <a:spcPct val="20000"/>
        </a:spcBef>
        <a:spcAft>
          <a:spcPct val="0"/>
        </a:spcAft>
        <a:buChar char="•"/>
        <a:defRPr sz="10800">
          <a:solidFill>
            <a:schemeClr val="tx1"/>
          </a:solidFill>
          <a:latin typeface="+mn-lt"/>
          <a:ea typeface="+mn-ea"/>
          <a:cs typeface="+mn-cs"/>
        </a:defRPr>
      </a:lvl1pPr>
      <a:lvl2pPr marL="2503637" indent="-964017" algn="l" defTabSz="3080800" rtl="0" fontAlgn="base">
        <a:spcBef>
          <a:spcPct val="20000"/>
        </a:spcBef>
        <a:spcAft>
          <a:spcPct val="0"/>
        </a:spcAft>
        <a:buChar char="–"/>
        <a:defRPr sz="9400">
          <a:solidFill>
            <a:schemeClr val="tx1"/>
          </a:solidFill>
          <a:latin typeface="+mn-lt"/>
        </a:defRPr>
      </a:lvl2pPr>
      <a:lvl3pPr marL="3851390" indent="-770590" algn="l" defTabSz="3080800" rtl="0" fontAlgn="base">
        <a:spcBef>
          <a:spcPct val="20000"/>
        </a:spcBef>
        <a:spcAft>
          <a:spcPct val="0"/>
        </a:spcAft>
        <a:buChar char="•"/>
        <a:defRPr sz="8100">
          <a:solidFill>
            <a:schemeClr val="tx1"/>
          </a:solidFill>
          <a:latin typeface="+mn-lt"/>
        </a:defRPr>
      </a:lvl3pPr>
      <a:lvl4pPr marL="5391008" indent="-770590" algn="l" defTabSz="3080800" rtl="0" fontAlgn="base">
        <a:spcBef>
          <a:spcPct val="20000"/>
        </a:spcBef>
        <a:spcAft>
          <a:spcPct val="0"/>
        </a:spcAft>
        <a:buChar char="–"/>
        <a:defRPr sz="6800">
          <a:solidFill>
            <a:schemeClr val="tx1"/>
          </a:solidFill>
          <a:latin typeface="+mn-lt"/>
        </a:defRPr>
      </a:lvl4pPr>
      <a:lvl5pPr marL="6930628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5pPr>
      <a:lvl6pPr marL="7379878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6pPr>
      <a:lvl7pPr marL="7829129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7pPr>
      <a:lvl8pPr marL="8278380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8pPr>
      <a:lvl9pPr marL="8727630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9250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02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751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97003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46253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504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44755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94006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 bwMode="auto">
          <a:xfrm>
            <a:off x="10137913" y="5672840"/>
            <a:ext cx="22018488" cy="2031136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51" name="Rectangle 50"/>
          <p:cNvSpPr/>
          <p:nvPr/>
        </p:nvSpPr>
        <p:spPr bwMode="auto">
          <a:xfrm>
            <a:off x="723553" y="965408"/>
            <a:ext cx="31432848" cy="400687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4666692" y="1143000"/>
            <a:ext cx="27550668" cy="4084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9849" tIns="44924" rIns="89849" bIns="44924">
            <a:spAutoFit/>
          </a:bodyPr>
          <a:lstStyle/>
          <a:p>
            <a:pPr algn="ctr"/>
            <a:r>
              <a:rPr lang="en-US" sz="7000" b="1" dirty="0" smtClean="0"/>
              <a:t>[Title line 1]</a:t>
            </a:r>
          </a:p>
          <a:p>
            <a:pPr algn="ctr"/>
            <a:r>
              <a:rPr lang="en-US" sz="7000" b="1" dirty="0" smtClean="0"/>
              <a:t>[Title line 2]</a:t>
            </a:r>
          </a:p>
          <a:p>
            <a:pPr algn="ctr">
              <a:lnSpc>
                <a:spcPct val="150000"/>
              </a:lnSpc>
            </a:pPr>
            <a:r>
              <a:rPr lang="en-US" sz="3500" b="1" dirty="0" smtClean="0">
                <a:latin typeface="Georgia" pitchFamily="18" charset="0"/>
              </a:rPr>
              <a:t>[Authors]</a:t>
            </a:r>
            <a:endParaRPr lang="en-US" sz="3500" b="1" dirty="0">
              <a:latin typeface="Georgia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000" b="1" i="1" dirty="0" smtClean="0">
                <a:latin typeface="Georgia" pitchFamily="18" charset="0"/>
              </a:rPr>
              <a:t>[Author department affiliations]</a:t>
            </a:r>
            <a:endParaRPr lang="en-US" sz="3000" b="1" i="1" dirty="0">
              <a:latin typeface="Georgia" pitchFamily="18" charset="0"/>
            </a:endParaRPr>
          </a:p>
          <a:p>
            <a:pPr algn="ctr"/>
            <a:endParaRPr lang="en-US" sz="2200" dirty="0"/>
          </a:p>
        </p:txBody>
      </p:sp>
      <p:sp>
        <p:nvSpPr>
          <p:cNvPr id="63" name="Rectangle 62"/>
          <p:cNvSpPr/>
          <p:nvPr/>
        </p:nvSpPr>
        <p:spPr>
          <a:xfrm>
            <a:off x="10647264" y="5918390"/>
            <a:ext cx="21258654" cy="10097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731084" y="5994589"/>
            <a:ext cx="21258654" cy="608782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3500" b="1" dirty="0">
                <a:latin typeface="Georgia" panose="02040502050405020303" pitchFamily="18" charset="0"/>
                <a:cs typeface="Arial" pitchFamily="34" charset="0"/>
              </a:rPr>
              <a:t>Results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659425" y="6884786"/>
            <a:ext cx="21246493" cy="383113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endParaRPr lang="en-US" sz="1900" i="1" dirty="0">
              <a:latin typeface="Georgia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723553" y="5672841"/>
            <a:ext cx="8920686" cy="690427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77" name="Rectangle 76"/>
          <p:cNvSpPr/>
          <p:nvPr/>
        </p:nvSpPr>
        <p:spPr bwMode="auto">
          <a:xfrm>
            <a:off x="723553" y="12977514"/>
            <a:ext cx="8920686" cy="746034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1002902" y="5970422"/>
            <a:ext cx="8413002" cy="74437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232971" y="6019800"/>
            <a:ext cx="7937496" cy="608782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3500" b="1" dirty="0">
                <a:latin typeface="Georgia" panose="02040502050405020303" pitchFamily="18" charset="0"/>
                <a:cs typeface="Arial" pitchFamily="34" charset="0"/>
              </a:rPr>
              <a:t>Background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017401" y="13106400"/>
            <a:ext cx="8320070" cy="74437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247469" y="13155778"/>
            <a:ext cx="7849817" cy="608782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3500" b="1" dirty="0" smtClean="0">
                <a:latin typeface="Georgia" panose="02040502050405020303" pitchFamily="18" charset="0"/>
                <a:cs typeface="Arial" pitchFamily="34" charset="0"/>
              </a:rPr>
              <a:t>Needs &amp; Objectives</a:t>
            </a:r>
            <a:endParaRPr lang="en-US" sz="3500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914399" y="6781800"/>
            <a:ext cx="8537947" cy="460057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dirty="0" smtClean="0">
                <a:latin typeface="Georgia" panose="02040502050405020303" pitchFamily="18" charset="0"/>
              </a:rPr>
              <a:t>TEXT BOX</a:t>
            </a:r>
            <a:endParaRPr lang="en-US" i="1" dirty="0">
              <a:latin typeface="Georgia" panose="02040502050405020303" pitchFamily="18" charset="0"/>
              <a:cs typeface="Georgia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914399" y="13944600"/>
            <a:ext cx="8488393" cy="460057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dirty="0" smtClean="0">
                <a:latin typeface="Georgia" panose="02040502050405020303" pitchFamily="18" charset="0"/>
              </a:rPr>
              <a:t>TEXT BOX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715685" y="20967147"/>
            <a:ext cx="8957129" cy="501705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989650" y="21125021"/>
            <a:ext cx="8354060" cy="74437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219718" y="21107400"/>
            <a:ext cx="7881885" cy="608782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3500" b="1" dirty="0" smtClean="0">
                <a:latin typeface="Georgia" panose="02040502050405020303" pitchFamily="18" charset="0"/>
                <a:cs typeface="Arial" pitchFamily="34" charset="0"/>
              </a:rPr>
              <a:t>Innovation Design</a:t>
            </a:r>
            <a:endParaRPr lang="en-US" sz="3500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27965400" y="26513486"/>
            <a:ext cx="4184344" cy="564291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28056704" y="26763821"/>
            <a:ext cx="3933034" cy="74437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28000142" y="26813199"/>
            <a:ext cx="3634378" cy="608782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3500" b="1" dirty="0" smtClean="0">
                <a:latin typeface="Georgia" panose="02040502050405020303" pitchFamily="18" charset="0"/>
                <a:cs typeface="Arial" pitchFamily="34" charset="0"/>
              </a:rPr>
              <a:t>References</a:t>
            </a:r>
            <a:endParaRPr lang="en-US" sz="3500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28117799" y="27576782"/>
            <a:ext cx="3922857" cy="552390"/>
          </a:xfrm>
          <a:prstGeom prst="rect">
            <a:avLst/>
          </a:prstGeom>
          <a:noFill/>
        </p:spPr>
        <p:txBody>
          <a:bodyPr wrap="square" lIns="89849" tIns="44924" rIns="89849" bIns="44924" numCol="1" spcCol="898502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000" dirty="0" smtClean="0">
                <a:latin typeface="Georgia" panose="02040502050405020303" pitchFamily="18" charset="0"/>
              </a:rPr>
              <a:t>1.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>
                <a:latin typeface="Georgia" panose="02040502050405020303" pitchFamily="18" charset="0"/>
              </a:rPr>
              <a:t>2.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>
                <a:latin typeface="Georgia" panose="02040502050405020303" pitchFamily="18" charset="0"/>
              </a:rPr>
              <a:t>3. </a:t>
            </a:r>
            <a:endParaRPr lang="en-US" sz="1000" dirty="0">
              <a:latin typeface="Georgia" panose="02040502050405020303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914400" y="21830824"/>
            <a:ext cx="8523070" cy="460057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dirty="0" smtClean="0">
                <a:latin typeface="Georgia" panose="02040502050405020303" pitchFamily="18" charset="0"/>
              </a:rPr>
              <a:t>TEXT BOX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15685" y="26513485"/>
            <a:ext cx="17066496" cy="564291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830592" y="26741954"/>
            <a:ext cx="16712583" cy="69004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990599" y="26804775"/>
            <a:ext cx="16751721" cy="608782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3500" b="1" dirty="0">
                <a:latin typeface="Georgia" panose="02040502050405020303" pitchFamily="18" charset="0"/>
                <a:cs typeface="Arial" pitchFamily="34" charset="0"/>
              </a:rPr>
              <a:t>Observations/Discussion/Conclusions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830592" y="27508200"/>
            <a:ext cx="16712583" cy="460057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dirty="0" smtClean="0">
                <a:latin typeface="Georgia" panose="02040502050405020303" pitchFamily="18" charset="0"/>
              </a:rPr>
              <a:t>TEXT BOX</a:t>
            </a:r>
            <a:endParaRPr lang="en-US" i="1" dirty="0">
              <a:latin typeface="Georgia" panose="02040502050405020303" pitchFamily="18" charset="0"/>
              <a:cs typeface="Georgia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18301791" y="26513485"/>
            <a:ext cx="9143999" cy="564291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18606591" y="26746199"/>
            <a:ext cx="8610600" cy="74437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8863196" y="26795577"/>
            <a:ext cx="8123926" cy="608782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3500" b="1" dirty="0" smtClean="0">
                <a:latin typeface="Georgia" panose="02040502050405020303" pitchFamily="18" charset="0"/>
                <a:cs typeface="Arial" pitchFamily="34" charset="0"/>
              </a:rPr>
              <a:t>Future Avenues</a:t>
            </a:r>
            <a:endParaRPr lang="en-US" sz="3500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8530391" y="27515614"/>
            <a:ext cx="8779765" cy="460057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dirty="0" smtClean="0">
                <a:latin typeface="Georgia" panose="02040502050405020303" pitchFamily="18" charset="0"/>
              </a:rPr>
              <a:t>TEXT BOX</a:t>
            </a:r>
            <a:endParaRPr lang="en-US" i="1" dirty="0">
              <a:latin typeface="Georgia" panose="02040502050405020303" pitchFamily="18" charset="0"/>
              <a:cs typeface="Georgi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990600"/>
            <a:ext cx="2286005" cy="3913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3803</TotalTime>
  <Words>53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Georgia</vt:lpstr>
      <vt:lpstr>Times</vt:lpstr>
      <vt:lpstr>Blank</vt:lpstr>
      <vt:lpstr>PowerPoint Presentation</vt:lpstr>
    </vt:vector>
  </TitlesOfParts>
  <Company>OHSU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BICC Library</dc:creator>
  <cp:lastModifiedBy>Jessica De Atley</cp:lastModifiedBy>
  <cp:revision>275</cp:revision>
  <cp:lastPrinted>2016-01-28T21:00:48Z</cp:lastPrinted>
  <dcterms:created xsi:type="dcterms:W3CDTF">2003-08-07T17:25:44Z</dcterms:created>
  <dcterms:modified xsi:type="dcterms:W3CDTF">2019-04-03T19:34:28Z</dcterms:modified>
</cp:coreProperties>
</file>