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20116800"/>
  <p:notesSz cx="7010400" cy="1203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492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898502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4775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79700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46253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695504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144755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594006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36" userDrawn="1">
          <p15:clr>
            <a:srgbClr val="A4A3A4"/>
          </p15:clr>
        </p15:guide>
        <p15:guide id="2" pos="103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792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itya Krishnan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9568" autoAdjust="0"/>
  </p:normalViewPr>
  <p:slideViewPr>
    <p:cSldViewPr>
      <p:cViewPr varScale="1">
        <p:scale>
          <a:sx n="42" d="100"/>
          <a:sy n="42" d="100"/>
        </p:scale>
        <p:origin x="1098" y="84"/>
      </p:cViewPr>
      <p:guideLst>
        <p:guide orient="horz" pos="6336"/>
        <p:guide pos="10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3" d="100"/>
          <a:sy n="23" d="100"/>
        </p:scale>
        <p:origin x="-2388" y="-108"/>
      </p:cViewPr>
      <p:guideLst>
        <p:guide orient="horz" pos="3792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11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5FB544DE-BBF2-47ED-98FF-F12FD42F7197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11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BD1974EA-9A93-45CE-8E8A-56DBDB0182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91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11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3A2FF01A-2539-4FAE-B321-8F26AFF975D7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87325" y="903288"/>
            <a:ext cx="7385050" cy="4514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109" tIns="14054" rIns="28109" bIns="140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931" y="5719043"/>
            <a:ext cx="5608541" cy="5417703"/>
          </a:xfrm>
          <a:prstGeom prst="rect">
            <a:avLst/>
          </a:prstGeom>
        </p:spPr>
        <p:txBody>
          <a:bodyPr vert="horz" lIns="28109" tIns="14054" rIns="28109" bIns="14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11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71334024-8038-412B-9243-6EF36BB07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8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925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8502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47751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9700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4625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95504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44755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94006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87325" y="903288"/>
            <a:ext cx="7385050" cy="4514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34024-8038-412B-9243-6EF36BB077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55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4" y="6249992"/>
            <a:ext cx="27981276" cy="43116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9" y="11399841"/>
            <a:ext cx="23044149" cy="5140325"/>
          </a:xfrm>
        </p:spPr>
        <p:txBody>
          <a:bodyPr/>
          <a:lstStyle>
            <a:lvl1pPr marL="0" indent="0" algn="ctr">
              <a:buNone/>
              <a:defRPr/>
            </a:lvl1pPr>
            <a:lvl2pPr marL="449250" indent="0" algn="ctr">
              <a:buNone/>
              <a:defRPr/>
            </a:lvl2pPr>
            <a:lvl3pPr marL="898502" indent="0" algn="ctr">
              <a:buNone/>
              <a:defRPr/>
            </a:lvl3pPr>
            <a:lvl4pPr marL="1347751" indent="0" algn="ctr">
              <a:buNone/>
              <a:defRPr/>
            </a:lvl4pPr>
            <a:lvl5pPr marL="1797003" indent="0" algn="ctr">
              <a:buNone/>
              <a:defRPr/>
            </a:lvl5pPr>
            <a:lvl6pPr marL="2246253" indent="0" algn="ctr">
              <a:buNone/>
              <a:defRPr/>
            </a:lvl6pPr>
            <a:lvl7pPr marL="2695504" indent="0" algn="ctr">
              <a:buNone/>
              <a:defRPr/>
            </a:lvl7pPr>
            <a:lvl8pPr marL="3144755" indent="0" algn="ctr">
              <a:buNone/>
              <a:defRPr/>
            </a:lvl8pPr>
            <a:lvl9pPr marL="35940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00A1B-124A-4D7D-8BF8-B946029510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7EDBC-66B0-44A6-8046-033A93DB04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4" y="1789117"/>
            <a:ext cx="6994524" cy="16092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68" y="1789117"/>
            <a:ext cx="20834351" cy="16092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1D3CC-5DBF-421C-8DA1-6C8B97D09E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AF50A-BA60-4AB1-94C0-7BB1DCA13F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2927016"/>
            <a:ext cx="27981276" cy="399573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8526466"/>
            <a:ext cx="27981276" cy="44005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49250" indent="0">
              <a:buNone/>
              <a:defRPr sz="1700"/>
            </a:lvl2pPr>
            <a:lvl3pPr marL="898502" indent="0">
              <a:buNone/>
              <a:defRPr sz="1600"/>
            </a:lvl3pPr>
            <a:lvl4pPr marL="1347751" indent="0">
              <a:buNone/>
              <a:defRPr sz="1400"/>
            </a:lvl4pPr>
            <a:lvl5pPr marL="1797003" indent="0">
              <a:buNone/>
              <a:defRPr sz="1400"/>
            </a:lvl5pPr>
            <a:lvl6pPr marL="2246253" indent="0">
              <a:buNone/>
              <a:defRPr sz="1400"/>
            </a:lvl6pPr>
            <a:lvl7pPr marL="2695504" indent="0">
              <a:buNone/>
              <a:defRPr sz="1400"/>
            </a:lvl7pPr>
            <a:lvl8pPr marL="3144755" indent="0">
              <a:buNone/>
              <a:defRPr sz="1400"/>
            </a:lvl8pPr>
            <a:lvl9pPr marL="359400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E1D14-3F66-41D8-8549-5463D1F56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5" y="5811837"/>
            <a:ext cx="13914438" cy="1206976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3" y="5811837"/>
            <a:ext cx="13914438" cy="1206976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F1EA1-71A1-4810-950C-D9302D94E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0" y="804863"/>
            <a:ext cx="29625924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42" y="4503745"/>
            <a:ext cx="14544675" cy="187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42" y="6380163"/>
            <a:ext cx="14544675" cy="11590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32" y="4503745"/>
            <a:ext cx="14549437" cy="187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32" y="6380163"/>
            <a:ext cx="14549437" cy="11590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2D4CD-21F6-42BB-9D63-DCF1229E2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BDBA9-E09E-48A9-82F8-E3784B30D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FA4C8-FC96-4550-B2DB-2E9C169970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2" y="801688"/>
            <a:ext cx="10829925" cy="34083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4" y="801691"/>
            <a:ext cx="18402300" cy="1716881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2" y="4210054"/>
            <a:ext cx="10829925" cy="13760450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B74F1-2C92-42B9-8E04-72E00E63A1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1" y="14081126"/>
            <a:ext cx="19751676" cy="16637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1" y="1797051"/>
            <a:ext cx="19751676" cy="12069764"/>
          </a:xfrm>
        </p:spPr>
        <p:txBody>
          <a:bodyPr/>
          <a:lstStyle>
            <a:lvl1pPr marL="0" indent="0">
              <a:buNone/>
              <a:defRPr sz="3100"/>
            </a:lvl1pPr>
            <a:lvl2pPr marL="449250" indent="0">
              <a:buNone/>
              <a:defRPr sz="2700"/>
            </a:lvl2pPr>
            <a:lvl3pPr marL="898502" indent="0">
              <a:buNone/>
              <a:defRPr sz="2400"/>
            </a:lvl3pPr>
            <a:lvl4pPr marL="1347751" indent="0">
              <a:buNone/>
              <a:defRPr sz="2000"/>
            </a:lvl4pPr>
            <a:lvl5pPr marL="1797003" indent="0">
              <a:buNone/>
              <a:defRPr sz="2000"/>
            </a:lvl5pPr>
            <a:lvl6pPr marL="2246253" indent="0">
              <a:buNone/>
              <a:defRPr sz="2000"/>
            </a:lvl6pPr>
            <a:lvl7pPr marL="2695504" indent="0">
              <a:buNone/>
              <a:defRPr sz="2000"/>
            </a:lvl7pPr>
            <a:lvl8pPr marL="3144755" indent="0">
              <a:buNone/>
              <a:defRPr sz="2000"/>
            </a:lvl8pPr>
            <a:lvl9pPr marL="359400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1" y="15744831"/>
            <a:ext cx="19751676" cy="2360614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DFC75-0CB6-461C-A677-A1BE9E04A9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4" y="1789113"/>
            <a:ext cx="27981276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4" y="5811837"/>
            <a:ext cx="27981276" cy="12069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8327694"/>
            <a:ext cx="6858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defTabSz="3080800">
              <a:defRPr sz="47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40" y="18327694"/>
            <a:ext cx="10423524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ctr" defTabSz="3080800">
              <a:defRPr sz="47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8327694"/>
            <a:ext cx="6858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r" defTabSz="3080800">
              <a:defRPr sz="4700"/>
            </a:lvl1pPr>
          </a:lstStyle>
          <a:p>
            <a:fld id="{C6314506-9D6C-46F4-9066-BBB27C439A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2pPr>
      <a:lvl3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3pPr>
      <a:lvl4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4pPr>
      <a:lvl5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5pPr>
      <a:lvl6pPr marL="449250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6pPr>
      <a:lvl7pPr marL="898502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7pPr>
      <a:lvl8pPr marL="1347751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8pPr>
      <a:lvl9pPr marL="1797003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9pPr>
    </p:titleStyle>
    <p:bodyStyle>
      <a:lvl1pPr marL="1155886" indent="-1155886" algn="l" defTabSz="3080800" rtl="0" fontAlgn="base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+mn-cs"/>
        </a:defRPr>
      </a:lvl1pPr>
      <a:lvl2pPr marL="2503637" indent="-964017" algn="l" defTabSz="3080800" rtl="0" fontAlgn="base">
        <a:spcBef>
          <a:spcPct val="20000"/>
        </a:spcBef>
        <a:spcAft>
          <a:spcPct val="0"/>
        </a:spcAft>
        <a:buChar char="–"/>
        <a:defRPr sz="9400">
          <a:solidFill>
            <a:schemeClr val="tx1"/>
          </a:solidFill>
          <a:latin typeface="+mn-lt"/>
        </a:defRPr>
      </a:lvl2pPr>
      <a:lvl3pPr marL="3851390" indent="-770590" algn="l" defTabSz="3080800" rtl="0" fontAlgn="base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391008" indent="-770590" algn="l" defTabSz="3080800" rtl="0" fontAlgn="base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</a:defRPr>
      </a:lvl4pPr>
      <a:lvl5pPr marL="693062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5pPr>
      <a:lvl6pPr marL="737987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6pPr>
      <a:lvl7pPr marL="7829129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7pPr>
      <a:lvl8pPr marL="827838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8pPr>
      <a:lvl9pPr marL="872763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5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02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751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00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4625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504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4755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94006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4688800" y="4419600"/>
            <a:ext cx="7680960" cy="352336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700" dirty="0">
                <a:latin typeface="Georgia" pitchFamily="18" charset="0"/>
              </a:rPr>
              <a:t>[ ] </a:t>
            </a:r>
            <a:endParaRPr lang="en-US" sz="1700" b="1" dirty="0">
              <a:latin typeface="Georg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943" y="6818995"/>
            <a:ext cx="7680960" cy="855003"/>
          </a:xfrm>
          <a:prstGeom prst="rect">
            <a:avLst/>
          </a:prstGeom>
        </p:spPr>
        <p:txBody>
          <a:bodyPr wrap="square" lIns="69494" tIns="34747" rIns="69494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The Pre-Operative Medicine Clinic (PMC) at OHSU is [ ] </a:t>
            </a:r>
          </a:p>
          <a:p>
            <a:pPr algn="just"/>
            <a:r>
              <a:rPr lang="en-US" sz="1700" dirty="0">
                <a:latin typeface="Georgia"/>
                <a:cs typeface="Georgia"/>
              </a:rPr>
              <a:t>[ ] in X we embarked…</a:t>
            </a:r>
          </a:p>
          <a:p>
            <a:pPr algn="just"/>
            <a:endParaRPr lang="en-US" sz="1700" i="1" dirty="0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14210321"/>
            <a:ext cx="7680960" cy="331783"/>
          </a:xfrm>
          <a:prstGeom prst="rect">
            <a:avLst/>
          </a:prstGeom>
        </p:spPr>
        <p:txBody>
          <a:bodyPr wrap="square" lIns="69494" tIns="34747" rIns="69494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[ ]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2" y="4152518"/>
            <a:ext cx="140410" cy="439505"/>
          </a:xfrm>
          <a:prstGeom prst="rect">
            <a:avLst/>
          </a:prstGeom>
          <a:noFill/>
        </p:spPr>
        <p:txBody>
          <a:bodyPr wrap="none" lIns="69494" tIns="34747" rIns="69494" bIns="34747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6539" y="6312262"/>
            <a:ext cx="7680960" cy="393338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Development of a New Practice Model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86563" y="14602989"/>
            <a:ext cx="7680960" cy="229225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marL="173736" indent="-173736">
              <a:buFont typeface="+mj-lt"/>
              <a:buAutoNum type="arabicPeriod"/>
            </a:pPr>
            <a:r>
              <a:rPr lang="en-US" sz="900" dirty="0">
                <a:latin typeface="Georgia" pitchFamily="18" charset="0"/>
              </a:rPr>
              <a:t>[ ]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780240" y="14066637"/>
            <a:ext cx="7680960" cy="393338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References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79383" y="4250248"/>
            <a:ext cx="7973630" cy="152569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24231600" y="4267200"/>
            <a:ext cx="7973630" cy="152569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/>
          <p:cNvSpPr/>
          <p:nvPr/>
        </p:nvSpPr>
        <p:spPr bwMode="auto">
          <a:xfrm>
            <a:off x="9107075" y="4250249"/>
            <a:ext cx="14536807" cy="1527006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723553" y="4575728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5800" y="5257800"/>
            <a:ext cx="768096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01040" y="4635862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Background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546540" y="707383"/>
            <a:ext cx="31658690" cy="308923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5293747" y="762000"/>
            <a:ext cx="25338653" cy="3368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9849" tIns="44924" rIns="89849" bIns="44924">
            <a:spAutoFit/>
          </a:bodyPr>
          <a:lstStyle/>
          <a:p>
            <a:pPr algn="ctr"/>
            <a:r>
              <a:rPr lang="en-US" sz="6500" b="1" dirty="0" smtClean="0"/>
              <a:t>[Title line 1]</a:t>
            </a:r>
            <a:endParaRPr lang="en-US" sz="6500" b="1" dirty="0"/>
          </a:p>
          <a:p>
            <a:pPr algn="ctr"/>
            <a:r>
              <a:rPr lang="en-US" sz="5400" b="1" dirty="0" smtClean="0"/>
              <a:t>[Title line 2]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latin typeface="Georgia" pitchFamily="18" charset="0"/>
              </a:rPr>
              <a:t>[Authors]</a:t>
            </a:r>
            <a:endParaRPr lang="en-US" sz="2600" b="1" dirty="0"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200" b="1" i="1" dirty="0" smtClean="0">
                <a:latin typeface="Georgia" pitchFamily="18" charset="0"/>
              </a:rPr>
              <a:t>[Author department affiliations]</a:t>
            </a:r>
            <a:endParaRPr lang="en-US" sz="2200" b="1" i="1" dirty="0">
              <a:latin typeface="Georgia" pitchFamily="18" charset="0"/>
            </a:endParaRPr>
          </a:p>
          <a:p>
            <a:pPr algn="ctr"/>
            <a:endParaRPr lang="en-US" sz="2200" dirty="0"/>
          </a:p>
        </p:txBody>
      </p:sp>
      <p:sp>
        <p:nvSpPr>
          <p:cNvPr id="57" name="Rectangle 56"/>
          <p:cNvSpPr/>
          <p:nvPr/>
        </p:nvSpPr>
        <p:spPr>
          <a:xfrm>
            <a:off x="685800" y="1179576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800" y="12376071"/>
            <a:ext cx="768096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01040" y="17433548"/>
            <a:ext cx="768096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372600" y="4495800"/>
            <a:ext cx="14020800" cy="76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456420" y="4572000"/>
            <a:ext cx="14020800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Patient Characteristics &amp; Results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4442024" y="4480560"/>
            <a:ext cx="7577848" cy="502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4670624" y="4543380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Discussion/Observations/Conclusions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4357962" y="1539240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4338912" y="16002000"/>
            <a:ext cx="7680960" cy="367724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800" dirty="0" smtClean="0">
                <a:latin typeface="Georgia" pitchFamily="18" charset="0"/>
              </a:rPr>
              <a:t>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4551640" y="15438237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References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384000" y="5105400"/>
            <a:ext cx="7635872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2000" y="11857458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New Practice Model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01040" y="1676400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2000" y="16840200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Methods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530194"/>
              </p:ext>
            </p:extLst>
          </p:nvPr>
        </p:nvGraphicFramePr>
        <p:xfrm>
          <a:off x="9395460" y="5497889"/>
          <a:ext cx="4320540" cy="1314846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491740"/>
                <a:gridCol w="1828800"/>
              </a:tblGrid>
              <a:tr h="4674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 Patient Characteristics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96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11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802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96">
                <a:tc>
                  <a:txBody>
                    <a:bodyPr/>
                    <a:lstStyle/>
                    <a:p>
                      <a:endParaRPr lang="en-US" sz="14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339">
                <a:tc>
                  <a:txBody>
                    <a:bodyPr/>
                    <a:lstStyle/>
                    <a:p>
                      <a:endParaRPr lang="en-US" sz="14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282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053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122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11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3225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96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9396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762000"/>
            <a:ext cx="1712979" cy="2932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3418</TotalTime>
  <Words>82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Times</vt:lpstr>
      <vt:lpstr>Blank</vt:lpstr>
      <vt:lpstr>PowerPoint Presentation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BICC Library</dc:creator>
  <cp:lastModifiedBy>Jessica De Atley</cp:lastModifiedBy>
  <cp:revision>259</cp:revision>
  <cp:lastPrinted>2016-01-21T19:42:45Z</cp:lastPrinted>
  <dcterms:created xsi:type="dcterms:W3CDTF">2003-08-07T17:25:44Z</dcterms:created>
  <dcterms:modified xsi:type="dcterms:W3CDTF">2019-04-03T19:34:37Z</dcterms:modified>
</cp:coreProperties>
</file>