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2918400" cy="20116800"/>
  <p:notesSz cx="7010400" cy="120396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1pPr>
    <a:lvl2pPr marL="44925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2pPr>
    <a:lvl3pPr marL="898502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3pPr>
    <a:lvl4pPr marL="1347751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4pPr>
    <a:lvl5pPr marL="1797003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/>
        <a:ea typeface="+mn-ea"/>
        <a:cs typeface="+mn-cs"/>
      </a:defRPr>
    </a:lvl5pPr>
    <a:lvl6pPr marL="2246253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6pPr>
    <a:lvl7pPr marL="2695504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7pPr>
    <a:lvl8pPr marL="3144755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8pPr>
    <a:lvl9pPr marL="3594006" algn="l" defTabSz="898502" rtl="0" eaLnBrk="1" latinLnBrk="0" hangingPunct="1">
      <a:defRPr sz="2400" kern="1200">
        <a:solidFill>
          <a:schemeClr val="tx1"/>
        </a:solidFill>
        <a:latin typeface="Times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336" userDrawn="1">
          <p15:clr>
            <a:srgbClr val="A4A3A4"/>
          </p15:clr>
        </p15:guide>
        <p15:guide id="2" pos="1032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792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itya Krishnan" initials="A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9568" autoAdjust="0"/>
  </p:normalViewPr>
  <p:slideViewPr>
    <p:cSldViewPr>
      <p:cViewPr varScale="1">
        <p:scale>
          <a:sx n="42" d="100"/>
          <a:sy n="42" d="100"/>
        </p:scale>
        <p:origin x="1098" y="84"/>
      </p:cViewPr>
      <p:guideLst>
        <p:guide orient="horz" pos="6336"/>
        <p:guide pos="103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23" d="100"/>
          <a:sy n="23" d="100"/>
        </p:scale>
        <p:origin x="-2388" y="-108"/>
      </p:cViewPr>
      <p:guideLst>
        <p:guide orient="horz" pos="3792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1011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5FB544DE-BBF2-47ED-98FF-F12FD42F7197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1011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BD1974EA-9A93-45CE-8E8A-56DBDB0182B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691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l">
              <a:defRPr sz="4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1011" y="1"/>
            <a:ext cx="3037730" cy="602097"/>
          </a:xfrm>
          <a:prstGeom prst="rect">
            <a:avLst/>
          </a:prstGeom>
        </p:spPr>
        <p:txBody>
          <a:bodyPr vert="horz" lIns="28109" tIns="14054" rIns="28109" bIns="14054" rtlCol="0"/>
          <a:lstStyle>
            <a:lvl1pPr algn="r">
              <a:defRPr sz="400"/>
            </a:lvl1pPr>
          </a:lstStyle>
          <a:p>
            <a:fld id="{3A2FF01A-2539-4FAE-B321-8F26AFF975D7}" type="datetimeFigureOut">
              <a:rPr lang="en-US" smtClean="0"/>
              <a:pPr/>
              <a:t>4/3/2019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87325" y="903288"/>
            <a:ext cx="7385050" cy="4514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109" tIns="14054" rIns="28109" bIns="1405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931" y="5719043"/>
            <a:ext cx="5608541" cy="5417703"/>
          </a:xfrm>
          <a:prstGeom prst="rect">
            <a:avLst/>
          </a:prstGeom>
        </p:spPr>
        <p:txBody>
          <a:bodyPr vert="horz" lIns="28109" tIns="14054" rIns="28109" bIns="1405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l">
              <a:defRPr sz="4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1011" y="11435765"/>
            <a:ext cx="3037730" cy="601515"/>
          </a:xfrm>
          <a:prstGeom prst="rect">
            <a:avLst/>
          </a:prstGeom>
        </p:spPr>
        <p:txBody>
          <a:bodyPr vert="horz" lIns="28109" tIns="14054" rIns="28109" bIns="14054" rtlCol="0" anchor="b"/>
          <a:lstStyle>
            <a:lvl1pPr algn="r">
              <a:defRPr sz="400"/>
            </a:lvl1pPr>
          </a:lstStyle>
          <a:p>
            <a:fld id="{71334024-8038-412B-9243-6EF36BB077C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0488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49250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98502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47751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97003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46253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95504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44755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94006" algn="l" defTabSz="89850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187325" y="903288"/>
            <a:ext cx="7385050" cy="45148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334024-8038-412B-9243-6EF36BB077C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552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564" y="6249992"/>
            <a:ext cx="27981276" cy="431164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129" y="11399841"/>
            <a:ext cx="23044149" cy="5140325"/>
          </a:xfrm>
        </p:spPr>
        <p:txBody>
          <a:bodyPr/>
          <a:lstStyle>
            <a:lvl1pPr marL="0" indent="0" algn="ctr">
              <a:buNone/>
              <a:defRPr/>
            </a:lvl1pPr>
            <a:lvl2pPr marL="449250" indent="0" algn="ctr">
              <a:buNone/>
              <a:defRPr/>
            </a:lvl2pPr>
            <a:lvl3pPr marL="898502" indent="0" algn="ctr">
              <a:buNone/>
              <a:defRPr/>
            </a:lvl3pPr>
            <a:lvl4pPr marL="1347751" indent="0" algn="ctr">
              <a:buNone/>
              <a:defRPr/>
            </a:lvl4pPr>
            <a:lvl5pPr marL="1797003" indent="0" algn="ctr">
              <a:buNone/>
              <a:defRPr/>
            </a:lvl5pPr>
            <a:lvl6pPr marL="2246253" indent="0" algn="ctr">
              <a:buNone/>
              <a:defRPr/>
            </a:lvl6pPr>
            <a:lvl7pPr marL="2695504" indent="0" algn="ctr">
              <a:buNone/>
              <a:defRPr/>
            </a:lvl7pPr>
            <a:lvl8pPr marL="3144755" indent="0" algn="ctr">
              <a:buNone/>
              <a:defRPr/>
            </a:lvl8pPr>
            <a:lvl9pPr marL="3594006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00A1B-124A-4D7D-8BF8-B946029510A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E7EDBC-66B0-44A6-8046-033A93DB04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55314" y="1789117"/>
            <a:ext cx="6994524" cy="160924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68568" y="1789117"/>
            <a:ext cx="20834351" cy="160924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41D3CC-5DBF-421C-8DA1-6C8B97D09E8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6AF50A-BA60-4AB1-94C0-7BB1DCA13FF2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7" y="12927016"/>
            <a:ext cx="27981276" cy="399573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7" y="8526466"/>
            <a:ext cx="27981276" cy="44005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49250" indent="0">
              <a:buNone/>
              <a:defRPr sz="1700"/>
            </a:lvl2pPr>
            <a:lvl3pPr marL="898502" indent="0">
              <a:buNone/>
              <a:defRPr sz="1600"/>
            </a:lvl3pPr>
            <a:lvl4pPr marL="1347751" indent="0">
              <a:buNone/>
              <a:defRPr sz="1400"/>
            </a:lvl4pPr>
            <a:lvl5pPr marL="1797003" indent="0">
              <a:buNone/>
              <a:defRPr sz="1400"/>
            </a:lvl5pPr>
            <a:lvl6pPr marL="2246253" indent="0">
              <a:buNone/>
              <a:defRPr sz="1400"/>
            </a:lvl6pPr>
            <a:lvl7pPr marL="2695504" indent="0">
              <a:buNone/>
              <a:defRPr sz="1400"/>
            </a:lvl7pPr>
            <a:lvl8pPr marL="3144755" indent="0">
              <a:buNone/>
              <a:defRPr sz="1400"/>
            </a:lvl8pPr>
            <a:lvl9pPr marL="359400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E1D14-3F66-41D8-8549-5463D1F568B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68565" y="5811837"/>
            <a:ext cx="13914438" cy="1206976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3" y="5811837"/>
            <a:ext cx="13914438" cy="12069764"/>
          </a:xfrm>
        </p:spPr>
        <p:txBody>
          <a:bodyPr/>
          <a:lstStyle>
            <a:lvl1pPr>
              <a:defRPr sz="2700"/>
            </a:lvl1pPr>
            <a:lvl2pPr>
              <a:defRPr sz="24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9F1EA1-71A1-4810-950C-D9302D94EAB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0" y="804863"/>
            <a:ext cx="29625924" cy="3352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6242" y="4503745"/>
            <a:ext cx="14544675" cy="187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250" indent="0">
              <a:buNone/>
              <a:defRPr sz="2000" b="1"/>
            </a:lvl2pPr>
            <a:lvl3pPr marL="898502" indent="0">
              <a:buNone/>
              <a:defRPr sz="1700" b="1"/>
            </a:lvl3pPr>
            <a:lvl4pPr marL="1347751" indent="0">
              <a:buNone/>
              <a:defRPr sz="1600" b="1"/>
            </a:lvl4pPr>
            <a:lvl5pPr marL="1797003" indent="0">
              <a:buNone/>
              <a:defRPr sz="1600" b="1"/>
            </a:lvl5pPr>
            <a:lvl6pPr marL="2246253" indent="0">
              <a:buNone/>
              <a:defRPr sz="1600" b="1"/>
            </a:lvl6pPr>
            <a:lvl7pPr marL="2695504" indent="0">
              <a:buNone/>
              <a:defRPr sz="1600" b="1"/>
            </a:lvl7pPr>
            <a:lvl8pPr marL="3144755" indent="0">
              <a:buNone/>
              <a:defRPr sz="1600" b="1"/>
            </a:lvl8pPr>
            <a:lvl9pPr marL="359400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6242" y="6380163"/>
            <a:ext cx="14544675" cy="11590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732" y="4503745"/>
            <a:ext cx="14549437" cy="18764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49250" indent="0">
              <a:buNone/>
              <a:defRPr sz="2000" b="1"/>
            </a:lvl2pPr>
            <a:lvl3pPr marL="898502" indent="0">
              <a:buNone/>
              <a:defRPr sz="1700" b="1"/>
            </a:lvl3pPr>
            <a:lvl4pPr marL="1347751" indent="0">
              <a:buNone/>
              <a:defRPr sz="1600" b="1"/>
            </a:lvl4pPr>
            <a:lvl5pPr marL="1797003" indent="0">
              <a:buNone/>
              <a:defRPr sz="1600" b="1"/>
            </a:lvl5pPr>
            <a:lvl6pPr marL="2246253" indent="0">
              <a:buNone/>
              <a:defRPr sz="1600" b="1"/>
            </a:lvl6pPr>
            <a:lvl7pPr marL="2695504" indent="0">
              <a:buNone/>
              <a:defRPr sz="1600" b="1"/>
            </a:lvl7pPr>
            <a:lvl8pPr marL="3144755" indent="0">
              <a:buNone/>
              <a:defRPr sz="1600" b="1"/>
            </a:lvl8pPr>
            <a:lvl9pPr marL="359400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732" y="6380163"/>
            <a:ext cx="14549437" cy="1159033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82D4CD-21F6-42BB-9D63-DCF1229E269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BDBA9-E09E-48A9-82F8-E3784B30D21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FFA4C8-FC96-4550-B2DB-2E9C1699700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6242" y="801688"/>
            <a:ext cx="10829925" cy="340836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69864" y="801691"/>
            <a:ext cx="18402300" cy="1716881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6242" y="4210054"/>
            <a:ext cx="10829925" cy="13760450"/>
          </a:xfrm>
        </p:spPr>
        <p:txBody>
          <a:bodyPr/>
          <a:lstStyle>
            <a:lvl1pPr marL="0" indent="0">
              <a:buNone/>
              <a:defRPr sz="1400"/>
            </a:lvl1pPr>
            <a:lvl2pPr marL="449250" indent="0">
              <a:buNone/>
              <a:defRPr sz="1200"/>
            </a:lvl2pPr>
            <a:lvl3pPr marL="898502" indent="0">
              <a:buNone/>
              <a:defRPr sz="1000"/>
            </a:lvl3pPr>
            <a:lvl4pPr marL="1347751" indent="0">
              <a:buNone/>
              <a:defRPr sz="900"/>
            </a:lvl4pPr>
            <a:lvl5pPr marL="1797003" indent="0">
              <a:buNone/>
              <a:defRPr sz="900"/>
            </a:lvl5pPr>
            <a:lvl6pPr marL="2246253" indent="0">
              <a:buNone/>
              <a:defRPr sz="900"/>
            </a:lvl6pPr>
            <a:lvl7pPr marL="2695504" indent="0">
              <a:buNone/>
              <a:defRPr sz="900"/>
            </a:lvl7pPr>
            <a:lvl8pPr marL="3144755" indent="0">
              <a:buNone/>
              <a:defRPr sz="900"/>
            </a:lvl8pPr>
            <a:lvl9pPr marL="35940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AB74F1-2C92-42B9-8E04-72E00E63A1A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1601" y="14081126"/>
            <a:ext cx="19751676" cy="16637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1601" y="1797051"/>
            <a:ext cx="19751676" cy="12069764"/>
          </a:xfrm>
        </p:spPr>
        <p:txBody>
          <a:bodyPr/>
          <a:lstStyle>
            <a:lvl1pPr marL="0" indent="0">
              <a:buNone/>
              <a:defRPr sz="3100"/>
            </a:lvl1pPr>
            <a:lvl2pPr marL="449250" indent="0">
              <a:buNone/>
              <a:defRPr sz="2700"/>
            </a:lvl2pPr>
            <a:lvl3pPr marL="898502" indent="0">
              <a:buNone/>
              <a:defRPr sz="2400"/>
            </a:lvl3pPr>
            <a:lvl4pPr marL="1347751" indent="0">
              <a:buNone/>
              <a:defRPr sz="2000"/>
            </a:lvl4pPr>
            <a:lvl5pPr marL="1797003" indent="0">
              <a:buNone/>
              <a:defRPr sz="2000"/>
            </a:lvl5pPr>
            <a:lvl6pPr marL="2246253" indent="0">
              <a:buNone/>
              <a:defRPr sz="2000"/>
            </a:lvl6pPr>
            <a:lvl7pPr marL="2695504" indent="0">
              <a:buNone/>
              <a:defRPr sz="2000"/>
            </a:lvl7pPr>
            <a:lvl8pPr marL="3144755" indent="0">
              <a:buNone/>
              <a:defRPr sz="2000"/>
            </a:lvl8pPr>
            <a:lvl9pPr marL="3594006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1601" y="15744831"/>
            <a:ext cx="19751676" cy="2360614"/>
          </a:xfrm>
        </p:spPr>
        <p:txBody>
          <a:bodyPr/>
          <a:lstStyle>
            <a:lvl1pPr marL="0" indent="0">
              <a:buNone/>
              <a:defRPr sz="1400"/>
            </a:lvl1pPr>
            <a:lvl2pPr marL="449250" indent="0">
              <a:buNone/>
              <a:defRPr sz="1200"/>
            </a:lvl2pPr>
            <a:lvl3pPr marL="898502" indent="0">
              <a:buNone/>
              <a:defRPr sz="1000"/>
            </a:lvl3pPr>
            <a:lvl4pPr marL="1347751" indent="0">
              <a:buNone/>
              <a:defRPr sz="900"/>
            </a:lvl4pPr>
            <a:lvl5pPr marL="1797003" indent="0">
              <a:buNone/>
              <a:defRPr sz="900"/>
            </a:lvl5pPr>
            <a:lvl6pPr marL="2246253" indent="0">
              <a:buNone/>
              <a:defRPr sz="900"/>
            </a:lvl6pPr>
            <a:lvl7pPr marL="2695504" indent="0">
              <a:buNone/>
              <a:defRPr sz="900"/>
            </a:lvl7pPr>
            <a:lvl8pPr marL="3144755" indent="0">
              <a:buNone/>
              <a:defRPr sz="900"/>
            </a:lvl8pPr>
            <a:lvl9pPr marL="359400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DFC75-0CB6-461C-A677-A1BE9E04A97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8564" y="1789113"/>
            <a:ext cx="27981276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468564" y="5811837"/>
            <a:ext cx="27981276" cy="120697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68563" y="18327694"/>
            <a:ext cx="6858000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defTabSz="3080800">
              <a:defRPr sz="4700"/>
            </a:lvl1pPr>
          </a:lstStyle>
          <a:p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247440" y="18327694"/>
            <a:ext cx="10423524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ctr" defTabSz="3080800">
              <a:defRPr sz="470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591838" y="18327694"/>
            <a:ext cx="6858000" cy="13430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08051" tIns="154025" rIns="308051" bIns="154025" numCol="1" anchor="t" anchorCtr="0" compatLnSpc="1">
            <a:prstTxWarp prst="textNoShape">
              <a:avLst/>
            </a:prstTxWarp>
          </a:bodyPr>
          <a:lstStyle>
            <a:lvl1pPr algn="r" defTabSz="3080800">
              <a:defRPr sz="4700"/>
            </a:lvl1pPr>
          </a:lstStyle>
          <a:p>
            <a:fld id="{C6314506-9D6C-46F4-9066-BBB27C439A2C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2pPr>
      <a:lvl3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3pPr>
      <a:lvl4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4pPr>
      <a:lvl5pPr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5pPr>
      <a:lvl6pPr marL="449250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6pPr>
      <a:lvl7pPr marL="898502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7pPr>
      <a:lvl8pPr marL="1347751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8pPr>
      <a:lvl9pPr marL="1797003" algn="ctr" defTabSz="3080800" rtl="0" fontAlgn="base">
        <a:spcBef>
          <a:spcPct val="0"/>
        </a:spcBef>
        <a:spcAft>
          <a:spcPct val="0"/>
        </a:spcAft>
        <a:defRPr sz="14800">
          <a:solidFill>
            <a:schemeClr val="tx2"/>
          </a:solidFill>
          <a:latin typeface="Times"/>
        </a:defRPr>
      </a:lvl9pPr>
    </p:titleStyle>
    <p:bodyStyle>
      <a:lvl1pPr marL="1155886" indent="-1155886" algn="l" defTabSz="3080800" rtl="0" fontAlgn="base">
        <a:spcBef>
          <a:spcPct val="20000"/>
        </a:spcBef>
        <a:spcAft>
          <a:spcPct val="0"/>
        </a:spcAft>
        <a:buChar char="•"/>
        <a:defRPr sz="10800">
          <a:solidFill>
            <a:schemeClr val="tx1"/>
          </a:solidFill>
          <a:latin typeface="+mn-lt"/>
          <a:ea typeface="+mn-ea"/>
          <a:cs typeface="+mn-cs"/>
        </a:defRPr>
      </a:lvl1pPr>
      <a:lvl2pPr marL="2503637" indent="-964017" algn="l" defTabSz="3080800" rtl="0" fontAlgn="base">
        <a:spcBef>
          <a:spcPct val="20000"/>
        </a:spcBef>
        <a:spcAft>
          <a:spcPct val="0"/>
        </a:spcAft>
        <a:buChar char="–"/>
        <a:defRPr sz="9400">
          <a:solidFill>
            <a:schemeClr val="tx1"/>
          </a:solidFill>
          <a:latin typeface="+mn-lt"/>
        </a:defRPr>
      </a:lvl2pPr>
      <a:lvl3pPr marL="3851390" indent="-770590" algn="l" defTabSz="3080800" rtl="0" fontAlgn="base">
        <a:spcBef>
          <a:spcPct val="20000"/>
        </a:spcBef>
        <a:spcAft>
          <a:spcPct val="0"/>
        </a:spcAft>
        <a:buChar char="•"/>
        <a:defRPr sz="8100">
          <a:solidFill>
            <a:schemeClr val="tx1"/>
          </a:solidFill>
          <a:latin typeface="+mn-lt"/>
        </a:defRPr>
      </a:lvl3pPr>
      <a:lvl4pPr marL="5391008" indent="-770590" algn="l" defTabSz="3080800" rtl="0" fontAlgn="base">
        <a:spcBef>
          <a:spcPct val="20000"/>
        </a:spcBef>
        <a:spcAft>
          <a:spcPct val="0"/>
        </a:spcAft>
        <a:buChar char="–"/>
        <a:defRPr sz="6800">
          <a:solidFill>
            <a:schemeClr val="tx1"/>
          </a:solidFill>
          <a:latin typeface="+mn-lt"/>
        </a:defRPr>
      </a:lvl4pPr>
      <a:lvl5pPr marL="6930628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5pPr>
      <a:lvl6pPr marL="7379878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6pPr>
      <a:lvl7pPr marL="7829129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7pPr>
      <a:lvl8pPr marL="8278380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8pPr>
      <a:lvl9pPr marL="8727630" indent="-769030" algn="l" defTabSz="3080800" rtl="0" fontAlgn="base">
        <a:spcBef>
          <a:spcPct val="20000"/>
        </a:spcBef>
        <a:spcAft>
          <a:spcPct val="0"/>
        </a:spcAft>
        <a:buChar char="»"/>
        <a:defRPr sz="6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49250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98502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47751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97003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46253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504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44755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594006" algn="l" defTabSz="8985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24688800" y="4419600"/>
            <a:ext cx="7680960" cy="352336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1700" dirty="0">
                <a:latin typeface="Georgia" pitchFamily="18" charset="0"/>
              </a:rPr>
              <a:t>[ ] </a:t>
            </a:r>
            <a:endParaRPr lang="en-US" sz="1700" b="1" dirty="0">
              <a:latin typeface="Georgia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7943" y="6818995"/>
            <a:ext cx="7680960" cy="855003"/>
          </a:xfrm>
          <a:prstGeom prst="rect">
            <a:avLst/>
          </a:prstGeom>
        </p:spPr>
        <p:txBody>
          <a:bodyPr wrap="square" lIns="69494" tIns="34747" rIns="69494" bIns="34747">
            <a:spAutoFit/>
          </a:bodyPr>
          <a:lstStyle/>
          <a:p>
            <a:pPr algn="just"/>
            <a:r>
              <a:rPr lang="en-US" sz="1700" dirty="0">
                <a:latin typeface="Georgia"/>
                <a:cs typeface="Georgia"/>
              </a:rPr>
              <a:t>            The Pre-Operative Medicine Clinic (PMC) at OHSU is [ ] </a:t>
            </a:r>
          </a:p>
          <a:p>
            <a:pPr algn="just"/>
            <a:r>
              <a:rPr lang="en-US" sz="1700" dirty="0">
                <a:latin typeface="Georgia"/>
                <a:cs typeface="Georgia"/>
              </a:rPr>
              <a:t>[ ] in X we embarked…</a:t>
            </a:r>
          </a:p>
          <a:p>
            <a:pPr algn="just"/>
            <a:endParaRPr lang="en-US" sz="1700" i="1" dirty="0">
              <a:latin typeface="Georgia"/>
              <a:cs typeface="Georgia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" y="14210321"/>
            <a:ext cx="7680960" cy="331783"/>
          </a:xfrm>
          <a:prstGeom prst="rect">
            <a:avLst/>
          </a:prstGeom>
        </p:spPr>
        <p:txBody>
          <a:bodyPr wrap="square" lIns="69494" tIns="34747" rIns="69494" bIns="34747">
            <a:spAutoFit/>
          </a:bodyPr>
          <a:lstStyle/>
          <a:p>
            <a:pPr algn="just"/>
            <a:r>
              <a:rPr lang="en-US" sz="1700" dirty="0">
                <a:latin typeface="Georgia"/>
                <a:cs typeface="Georgia"/>
              </a:rPr>
              <a:t>            [ ]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2" y="4152518"/>
            <a:ext cx="140410" cy="439505"/>
          </a:xfrm>
          <a:prstGeom prst="rect">
            <a:avLst/>
          </a:prstGeom>
          <a:noFill/>
        </p:spPr>
        <p:txBody>
          <a:bodyPr wrap="none" lIns="69494" tIns="34747" rIns="69494" bIns="34747" rtlCol="0">
            <a:spAutoFit/>
          </a:bodyPr>
          <a:lstStyle/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46539" y="6312262"/>
            <a:ext cx="7680960" cy="393338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2100" b="1" dirty="0">
                <a:latin typeface="Arial" pitchFamily="34" charset="0"/>
                <a:cs typeface="Arial" pitchFamily="34" charset="0"/>
              </a:rPr>
              <a:t>Development of a New Practice Model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4586563" y="14602989"/>
            <a:ext cx="7680960" cy="229225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pPr marL="173736" indent="-173736">
              <a:buFont typeface="+mj-lt"/>
              <a:buAutoNum type="arabicPeriod"/>
            </a:pPr>
            <a:r>
              <a:rPr lang="en-US" sz="900" dirty="0">
                <a:latin typeface="Georgia" pitchFamily="18" charset="0"/>
              </a:rPr>
              <a:t>[ ]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4780240" y="14066637"/>
            <a:ext cx="7680960" cy="393338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2100" b="1" dirty="0">
                <a:latin typeface="Arial" pitchFamily="34" charset="0"/>
                <a:cs typeface="Arial" pitchFamily="34" charset="0"/>
              </a:rPr>
              <a:t>References 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579383" y="4250248"/>
            <a:ext cx="7973630" cy="1525695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41" name="Rectangle 40"/>
          <p:cNvSpPr/>
          <p:nvPr/>
        </p:nvSpPr>
        <p:spPr bwMode="auto">
          <a:xfrm>
            <a:off x="24097376" y="4250248"/>
            <a:ext cx="8119984" cy="1525695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47" name="Rectangle 46"/>
          <p:cNvSpPr/>
          <p:nvPr/>
        </p:nvSpPr>
        <p:spPr bwMode="auto">
          <a:xfrm>
            <a:off x="9107075" y="4250249"/>
            <a:ext cx="14536807" cy="1527006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723553" y="4495800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685800" y="5177872"/>
            <a:ext cx="7680960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 smtClean="0">
                <a:latin typeface="Georgia" panose="02040502050405020303" pitchFamily="18" charset="0"/>
              </a:rPr>
              <a:t>TEXT BOX</a:t>
            </a:r>
            <a:endParaRPr lang="en-US" sz="2000" i="1" dirty="0">
              <a:latin typeface="Georgia" panose="02040502050405020303" pitchFamily="18" charset="0"/>
              <a:cs typeface="Georgia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01040" y="4555934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>
                <a:latin typeface="Georgia" panose="02040502050405020303" pitchFamily="18" charset="0"/>
                <a:cs typeface="Arial" pitchFamily="34" charset="0"/>
              </a:rPr>
              <a:t>Background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546540" y="707383"/>
            <a:ext cx="31693614" cy="308923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dirty="0"/>
          </a:p>
        </p:txBody>
      </p:sp>
      <p:sp>
        <p:nvSpPr>
          <p:cNvPr id="55" name="Text Box 2"/>
          <p:cNvSpPr txBox="1">
            <a:spLocks noChangeArrowheads="1"/>
          </p:cNvSpPr>
          <p:nvPr/>
        </p:nvSpPr>
        <p:spPr bwMode="auto">
          <a:xfrm>
            <a:off x="4666692" y="1219200"/>
            <a:ext cx="27550668" cy="2637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9849" tIns="44924" rIns="89849" bIns="44924">
            <a:spAutoFit/>
          </a:bodyPr>
          <a:lstStyle/>
          <a:p>
            <a:pPr algn="ctr"/>
            <a:r>
              <a:rPr lang="en-US" sz="6100" b="1" dirty="0" smtClean="0"/>
              <a:t>[Title]</a:t>
            </a:r>
            <a:endParaRPr lang="en-US" sz="6100" b="1" dirty="0"/>
          </a:p>
          <a:p>
            <a:pPr algn="ctr">
              <a:lnSpc>
                <a:spcPct val="150000"/>
              </a:lnSpc>
            </a:pPr>
            <a:r>
              <a:rPr lang="en-US" sz="3000" b="1" dirty="0" smtClean="0">
                <a:latin typeface="Georgia" pitchFamily="18" charset="0"/>
              </a:rPr>
              <a:t>[Authors]</a:t>
            </a:r>
            <a:endParaRPr lang="en-US" sz="3000" b="1" dirty="0">
              <a:latin typeface="Georgia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500" b="1" i="1" dirty="0" smtClean="0">
                <a:latin typeface="Georgia" pitchFamily="18" charset="0"/>
              </a:rPr>
              <a:t>[Author department affiliations]</a:t>
            </a:r>
            <a:endParaRPr lang="en-US" sz="2500" b="1" i="1" dirty="0">
              <a:latin typeface="Georgia" pitchFamily="18" charset="0"/>
            </a:endParaRPr>
          </a:p>
          <a:p>
            <a:pPr algn="ctr"/>
            <a:endParaRPr lang="en-US" sz="2200" dirty="0"/>
          </a:p>
        </p:txBody>
      </p:sp>
      <p:sp>
        <p:nvSpPr>
          <p:cNvPr id="57" name="Rectangle 56"/>
          <p:cNvSpPr/>
          <p:nvPr/>
        </p:nvSpPr>
        <p:spPr>
          <a:xfrm>
            <a:off x="685800" y="9673672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85800" y="10391143"/>
            <a:ext cx="7680960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 smtClean="0">
                <a:latin typeface="Georgia" panose="02040502050405020303" pitchFamily="18" charset="0"/>
              </a:rPr>
              <a:t>TEXT BOX</a:t>
            </a:r>
            <a:endParaRPr lang="en-US" sz="2000" dirty="0">
              <a:latin typeface="Georgia" panose="02040502050405020303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01040" y="16134420"/>
            <a:ext cx="7680960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 smtClean="0">
                <a:latin typeface="Georgia" panose="02040502050405020303" pitchFamily="18" charset="0"/>
              </a:rPr>
              <a:t>TEXT BOX</a:t>
            </a:r>
            <a:endParaRPr lang="en-US" sz="2000" dirty="0">
              <a:effectLst/>
              <a:latin typeface="Georgia" panose="02040502050405020303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9372600" y="4495800"/>
            <a:ext cx="14020800" cy="762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9456420" y="4572000"/>
            <a:ext cx="14020800" cy="608782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sz="3500" b="1" dirty="0" smtClean="0">
                <a:latin typeface="Georgia" panose="02040502050405020303" pitchFamily="18" charset="0"/>
                <a:cs typeface="Arial" pitchFamily="34" charset="0"/>
              </a:rPr>
              <a:t>Results</a:t>
            </a:r>
            <a:endParaRPr lang="en-US" sz="3500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4231600" y="4480559"/>
            <a:ext cx="7757160" cy="59447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24536400" y="4543380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Observations/Discussion/Conclusions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4281762" y="16002000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24197944" y="16535400"/>
            <a:ext cx="7958456" cy="260003"/>
          </a:xfrm>
          <a:prstGeom prst="rect">
            <a:avLst/>
          </a:prstGeom>
          <a:noFill/>
        </p:spPr>
        <p:txBody>
          <a:bodyPr wrap="square" lIns="89849" tIns="44924" rIns="89849" bIns="44924" numCol="1" spcCol="898502" rtlCol="0">
            <a:spAutoFit/>
          </a:bodyPr>
          <a:lstStyle/>
          <a:p>
            <a:pPr marL="228600" lvl="0" indent="-228600">
              <a:buFont typeface="+mj-lt"/>
              <a:buAutoNum type="arabicPeriod"/>
            </a:pPr>
            <a:r>
              <a:rPr lang="en-US" sz="1100" dirty="0" smtClean="0">
                <a:latin typeface="Georgia" panose="02040502050405020303" pitchFamily="18" charset="0"/>
              </a:rPr>
              <a:t> </a:t>
            </a:r>
            <a:endParaRPr lang="en-US" sz="1100" dirty="0">
              <a:latin typeface="Georgia" panose="02040502050405020303" pitchFamily="18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4475440" y="16047837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>
                <a:latin typeface="Georgia" panose="02040502050405020303" pitchFamily="18" charset="0"/>
                <a:cs typeface="Arial" pitchFamily="34" charset="0"/>
              </a:rPr>
              <a:t>References 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4240446" y="5075037"/>
            <a:ext cx="7748314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>
                <a:latin typeface="Georgia" panose="02040502050405020303" pitchFamily="18" charset="0"/>
              </a:rPr>
              <a:t>TEXT BOX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762000" y="9735370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Needs and Objectives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01040" y="15464872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62000" y="15541072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Innovation Design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4307800" y="11582400"/>
            <a:ext cx="7680960" cy="5486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9494" tIns="34747" rIns="69494" bIns="34747" anchor="ctr"/>
          <a:lstStyle/>
          <a:p>
            <a:pPr algn="ctr">
              <a:defRPr/>
            </a:pPr>
            <a:r>
              <a:rPr lang="en-US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4475440" y="11650959"/>
            <a:ext cx="7680960" cy="439505"/>
          </a:xfrm>
          <a:prstGeom prst="rect">
            <a:avLst/>
          </a:prstGeom>
          <a:noFill/>
        </p:spPr>
        <p:txBody>
          <a:bodyPr wrap="square" lIns="69494" tIns="34747" rIns="69494" bIns="34747" rtlCol="0">
            <a:spAutoFit/>
          </a:bodyPr>
          <a:lstStyle/>
          <a:p>
            <a:pPr algn="ctr"/>
            <a:r>
              <a:rPr lang="en-US" b="1" dirty="0" smtClean="0">
                <a:latin typeface="Georgia" panose="02040502050405020303" pitchFamily="18" charset="0"/>
                <a:cs typeface="Arial" pitchFamily="34" charset="0"/>
              </a:rPr>
              <a:t>Future Avenues</a:t>
            </a:r>
            <a:endParaRPr lang="en-US" b="1" dirty="0">
              <a:latin typeface="Georgia" panose="02040502050405020303" pitchFamily="18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4241656" y="12207258"/>
            <a:ext cx="7721066" cy="398502"/>
          </a:xfrm>
          <a:prstGeom prst="rect">
            <a:avLst/>
          </a:prstGeom>
          <a:solidFill>
            <a:schemeClr val="bg1"/>
          </a:solidFill>
        </p:spPr>
        <p:txBody>
          <a:bodyPr wrap="square" lIns="89849" tIns="44924" rIns="89849" bIns="44924" numCol="1" spcCol="898502" rtlCol="0">
            <a:spAutoFit/>
          </a:bodyPr>
          <a:lstStyle/>
          <a:p>
            <a:pPr algn="just"/>
            <a:r>
              <a:rPr lang="en-US" sz="2000" dirty="0">
                <a:latin typeface="Georgia" panose="02040502050405020303" pitchFamily="18" charset="0"/>
              </a:rPr>
              <a:t>TEXT BOX</a:t>
            </a:r>
          </a:p>
        </p:txBody>
      </p:sp>
      <p:pic>
        <p:nvPicPr>
          <p:cNvPr id="35" name="Picture 3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800" y="762000"/>
            <a:ext cx="1712979" cy="29321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3759</TotalTime>
  <Words>75</Words>
  <Application>Microsoft Office PowerPoint</Application>
  <PresentationFormat>Custom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Georgia</vt:lpstr>
      <vt:lpstr>Times</vt:lpstr>
      <vt:lpstr>Blank</vt:lpstr>
      <vt:lpstr>PowerPoint Presentation</vt:lpstr>
    </vt:vector>
  </TitlesOfParts>
  <Company>OHSU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BICC Library</dc:creator>
  <cp:lastModifiedBy>Jessica De Atley</cp:lastModifiedBy>
  <cp:revision>266</cp:revision>
  <cp:lastPrinted>2016-01-21T17:56:33Z</cp:lastPrinted>
  <dcterms:created xsi:type="dcterms:W3CDTF">2003-08-07T17:25:44Z</dcterms:created>
  <dcterms:modified xsi:type="dcterms:W3CDTF">2019-04-03T19:34:45Z</dcterms:modified>
</cp:coreProperties>
</file>