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70" r:id="rId5"/>
    <p:sldId id="260" r:id="rId6"/>
    <p:sldId id="261" r:id="rId7"/>
    <p:sldId id="271" r:id="rId8"/>
    <p:sldId id="262" r:id="rId9"/>
    <p:sldId id="263" r:id="rId10"/>
    <p:sldId id="264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y Aschoff" initials="KA" lastIdx="1" clrIdx="0"/>
  <p:cmAuthor id="1" name="Angela Weaver" initials="AW" lastIdx="2" clrIdx="1">
    <p:extLst>
      <p:ext uri="{19B8F6BF-5375-455C-9EA6-DF929625EA0E}">
        <p15:presenceInfo xmlns:p15="http://schemas.microsoft.com/office/powerpoint/2012/main" userId="S-1-5-21-1366901343-1712286707-620655208-130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6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A9647B5B-FB28-44EA-B117-7B141604BAC5}"/>
    <pc:docChg chg="modSld">
      <pc:chgData name="" userId="" providerId="" clId="Web-{A9647B5B-FB28-44EA-B117-7B141604BAC5}" dt="2018-04-19T18:14:52.884" v="908"/>
      <pc:docMkLst>
        <pc:docMk/>
      </pc:docMkLst>
      <pc:sldChg chg="addSp modSp">
        <pc:chgData name="" userId="" providerId="" clId="Web-{A9647B5B-FB28-44EA-B117-7B141604BAC5}" dt="2018-04-19T17:35:21.727" v="339"/>
        <pc:sldMkLst>
          <pc:docMk/>
          <pc:sldMk cId="3838608752" sldId="257"/>
        </pc:sldMkLst>
        <pc:spChg chg="mod">
          <ac:chgData name="" userId="" providerId="" clId="Web-{A9647B5B-FB28-44EA-B117-7B141604BAC5}" dt="2018-04-19T17:35:21.727" v="339"/>
          <ac:spMkLst>
            <pc:docMk/>
            <pc:sldMk cId="3838608752" sldId="257"/>
            <ac:spMk id="2" creationId="{00000000-0000-0000-0000-000000000000}"/>
          </ac:spMkLst>
        </pc:spChg>
        <pc:spChg chg="mod ord">
          <ac:chgData name="" userId="" providerId="" clId="Web-{A9647B5B-FB28-44EA-B117-7B141604BAC5}" dt="2018-04-19T17:35:15.586" v="336"/>
          <ac:spMkLst>
            <pc:docMk/>
            <pc:sldMk cId="3838608752" sldId="257"/>
            <ac:spMk id="3" creationId="{00000000-0000-0000-0000-000000000000}"/>
          </ac:spMkLst>
        </pc:spChg>
        <pc:picChg chg="add mod">
          <ac:chgData name="" userId="" providerId="" clId="Web-{A9647B5B-FB28-44EA-B117-7B141604BAC5}" dt="2018-04-19T17:26:30.299" v="80"/>
          <ac:picMkLst>
            <pc:docMk/>
            <pc:sldMk cId="3838608752" sldId="257"/>
            <ac:picMk id="5" creationId="{E105D4E2-0F47-412E-8C13-C1FF3B5E94FE}"/>
          </ac:picMkLst>
        </pc:picChg>
      </pc:sldChg>
      <pc:sldChg chg="addSp delSp modSp mod modClrScheme chgLayout">
        <pc:chgData name="" userId="" providerId="" clId="Web-{A9647B5B-FB28-44EA-B117-7B141604BAC5}" dt="2018-04-19T17:34:10.540" v="298"/>
        <pc:sldMkLst>
          <pc:docMk/>
          <pc:sldMk cId="2549170032" sldId="258"/>
        </pc:sldMkLst>
        <pc:spChg chg="mod ord">
          <ac:chgData name="" userId="" providerId="" clId="Web-{A9647B5B-FB28-44EA-B117-7B141604BAC5}" dt="2018-04-19T17:30:18.848" v="144"/>
          <ac:spMkLst>
            <pc:docMk/>
            <pc:sldMk cId="2549170032" sldId="258"/>
            <ac:spMk id="2" creationId="{00000000-0000-0000-0000-000000000000}"/>
          </ac:spMkLst>
        </pc:spChg>
        <pc:spChg chg="add del mod">
          <ac:chgData name="" userId="" providerId="" clId="Web-{A9647B5B-FB28-44EA-B117-7B141604BAC5}" dt="2018-04-19T17:30:11.208" v="143"/>
          <ac:spMkLst>
            <pc:docMk/>
            <pc:sldMk cId="2549170032" sldId="258"/>
            <ac:spMk id="8" creationId="{8CD02083-283C-4100-8745-01EC3DEECC2C}"/>
          </ac:spMkLst>
        </pc:spChg>
        <pc:spChg chg="add del mod ord">
          <ac:chgData name="" userId="" providerId="" clId="Web-{A9647B5B-FB28-44EA-B117-7B141604BAC5}" dt="2018-04-19T17:30:22.036" v="145"/>
          <ac:spMkLst>
            <pc:docMk/>
            <pc:sldMk cId="2549170032" sldId="258"/>
            <ac:spMk id="10" creationId="{F14D7932-165B-470E-9075-6DACDD3D386C}"/>
          </ac:spMkLst>
        </pc:spChg>
        <pc:spChg chg="add mod ord">
          <ac:chgData name="" userId="" providerId="" clId="Web-{A9647B5B-FB28-44EA-B117-7B141604BAC5}" dt="2018-04-19T17:34:10.540" v="298"/>
          <ac:spMkLst>
            <pc:docMk/>
            <pc:sldMk cId="2549170032" sldId="258"/>
            <ac:spMk id="12" creationId="{DA92C02A-EE00-4511-AF8C-1DD4140F91A3}"/>
          </ac:spMkLst>
        </pc:spChg>
        <pc:picChg chg="add del mod">
          <ac:chgData name="" userId="" providerId="" clId="Web-{A9647B5B-FB28-44EA-B117-7B141604BAC5}" dt="2018-04-19T17:28:10.644" v="87"/>
          <ac:picMkLst>
            <pc:docMk/>
            <pc:sldMk cId="2549170032" sldId="258"/>
            <ac:picMk id="4" creationId="{5B8157D1-A72B-4020-ABD8-EEF0BC9DCA61}"/>
          </ac:picMkLst>
        </pc:picChg>
        <pc:picChg chg="add mod modCrop">
          <ac:chgData name="" userId="" providerId="" clId="Web-{A9647B5B-FB28-44EA-B117-7B141604BAC5}" dt="2018-04-19T17:29:02.488" v="98"/>
          <ac:picMkLst>
            <pc:docMk/>
            <pc:sldMk cId="2549170032" sldId="258"/>
            <ac:picMk id="6" creationId="{CD347B27-DD2F-4470-9F23-ADD9ECBAE864}"/>
          </ac:picMkLst>
        </pc:picChg>
      </pc:sldChg>
      <pc:sldChg chg="addSp delSp modSp">
        <pc:chgData name="" userId="" providerId="" clId="Web-{A9647B5B-FB28-44EA-B117-7B141604BAC5}" dt="2018-04-19T17:47:29.612" v="483"/>
        <pc:sldMkLst>
          <pc:docMk/>
          <pc:sldMk cId="1512065962" sldId="259"/>
        </pc:sldMkLst>
        <pc:spChg chg="mod">
          <ac:chgData name="" userId="" providerId="" clId="Web-{A9647B5B-FB28-44EA-B117-7B141604BAC5}" dt="2018-04-19T17:35:06.477" v="332"/>
          <ac:spMkLst>
            <pc:docMk/>
            <pc:sldMk cId="1512065962" sldId="259"/>
            <ac:spMk id="2" creationId="{00000000-0000-0000-0000-000000000000}"/>
          </ac:spMkLst>
        </pc:spChg>
        <pc:spChg chg="mod">
          <ac:chgData name="" userId="" providerId="" clId="Web-{A9647B5B-FB28-44EA-B117-7B141604BAC5}" dt="2018-04-19T17:47:26.082" v="481"/>
          <ac:spMkLst>
            <pc:docMk/>
            <pc:sldMk cId="1512065962" sldId="259"/>
            <ac:spMk id="3" creationId="{00000000-0000-0000-0000-000000000000}"/>
          </ac:spMkLst>
        </pc:spChg>
        <pc:spChg chg="del mod">
          <ac:chgData name="" userId="" providerId="" clId="Web-{A9647B5B-FB28-44EA-B117-7B141604BAC5}" dt="2018-04-19T17:37:46.026" v="390"/>
          <ac:spMkLst>
            <pc:docMk/>
            <pc:sldMk cId="1512065962" sldId="259"/>
            <ac:spMk id="4" creationId="{00000000-0000-0000-0000-000000000000}"/>
          </ac:spMkLst>
        </pc:spChg>
        <pc:picChg chg="add del mod">
          <ac:chgData name="" userId="" providerId="" clId="Web-{A9647B5B-FB28-44EA-B117-7B141604BAC5}" dt="2018-04-19T17:43:57.746" v="472"/>
          <ac:picMkLst>
            <pc:docMk/>
            <pc:sldMk cId="1512065962" sldId="259"/>
            <ac:picMk id="6" creationId="{698DD7CB-BC1B-45D5-B44D-4C1C91486003}"/>
          </ac:picMkLst>
        </pc:picChg>
        <pc:picChg chg="add mod">
          <ac:chgData name="" userId="" providerId="" clId="Web-{A9647B5B-FB28-44EA-B117-7B141604BAC5}" dt="2018-04-19T17:47:29.612" v="483"/>
          <ac:picMkLst>
            <pc:docMk/>
            <pc:sldMk cId="1512065962" sldId="259"/>
            <ac:picMk id="8" creationId="{15B91B0B-7E3D-4C00-9DA3-8A5A1CACECF7}"/>
          </ac:picMkLst>
        </pc:picChg>
      </pc:sldChg>
      <pc:sldChg chg="addSp delSp modSp">
        <pc:chgData name="" userId="" providerId="" clId="Web-{A9647B5B-FB28-44EA-B117-7B141604BAC5}" dt="2018-04-19T17:44:23.768" v="478"/>
        <pc:sldMkLst>
          <pc:docMk/>
          <pc:sldMk cId="809146671" sldId="260"/>
        </pc:sldMkLst>
        <pc:spChg chg="mod">
          <ac:chgData name="" userId="" providerId="" clId="Web-{A9647B5B-FB28-44EA-B117-7B141604BAC5}" dt="2018-04-19T17:42:45.913" v="460"/>
          <ac:spMkLst>
            <pc:docMk/>
            <pc:sldMk cId="809146671" sldId="260"/>
            <ac:spMk id="2" creationId="{00000000-0000-0000-0000-000000000000}"/>
          </ac:spMkLst>
        </pc:spChg>
        <pc:spChg chg="del">
          <ac:chgData name="" userId="" providerId="" clId="Web-{A9647B5B-FB28-44EA-B117-7B141604BAC5}" dt="2018-04-19T17:43:54.107" v="471"/>
          <ac:spMkLst>
            <pc:docMk/>
            <pc:sldMk cId="809146671" sldId="260"/>
            <ac:spMk id="3" creationId="{00000000-0000-0000-0000-000000000000}"/>
          </ac:spMkLst>
        </pc:spChg>
        <pc:spChg chg="mod">
          <ac:chgData name="" userId="" providerId="" clId="Web-{A9647B5B-FB28-44EA-B117-7B141604BAC5}" dt="2018-04-19T17:44:23.768" v="478"/>
          <ac:spMkLst>
            <pc:docMk/>
            <pc:sldMk cId="809146671" sldId="260"/>
            <ac:spMk id="4" creationId="{00000000-0000-0000-0000-000000000000}"/>
          </ac:spMkLst>
        </pc:spChg>
        <pc:picChg chg="add mod">
          <ac:chgData name="" userId="" providerId="" clId="Web-{A9647B5B-FB28-44EA-B117-7B141604BAC5}" dt="2018-04-19T17:44:03.137" v="474"/>
          <ac:picMkLst>
            <pc:docMk/>
            <pc:sldMk cId="809146671" sldId="260"/>
            <ac:picMk id="6" creationId="{7E9829FA-CF09-466C-BCFA-19A67570008C}"/>
          </ac:picMkLst>
        </pc:picChg>
      </pc:sldChg>
      <pc:sldChg chg="delSp modSp">
        <pc:chgData name="" userId="" providerId="" clId="Web-{A9647B5B-FB28-44EA-B117-7B141604BAC5}" dt="2018-04-19T17:53:11.713" v="560"/>
        <pc:sldMkLst>
          <pc:docMk/>
          <pc:sldMk cId="210327074" sldId="261"/>
        </pc:sldMkLst>
        <pc:spChg chg="mod">
          <ac:chgData name="" userId="" providerId="" clId="Web-{A9647B5B-FB28-44EA-B117-7B141604BAC5}" dt="2018-04-19T17:48:35.089" v="512"/>
          <ac:spMkLst>
            <pc:docMk/>
            <pc:sldMk cId="210327074" sldId="261"/>
            <ac:spMk id="2" creationId="{00000000-0000-0000-0000-000000000000}"/>
          </ac:spMkLst>
        </pc:spChg>
        <pc:spChg chg="mod">
          <ac:chgData name="" userId="" providerId="" clId="Web-{A9647B5B-FB28-44EA-B117-7B141604BAC5}" dt="2018-04-19T17:53:11.713" v="560"/>
          <ac:spMkLst>
            <pc:docMk/>
            <pc:sldMk cId="210327074" sldId="261"/>
            <ac:spMk id="3" creationId="{00000000-0000-0000-0000-000000000000}"/>
          </ac:spMkLst>
        </pc:spChg>
        <pc:spChg chg="del mod">
          <ac:chgData name="" userId="" providerId="" clId="Web-{A9647B5B-FB28-44EA-B117-7B141604BAC5}" dt="2018-04-19T17:50:18.342" v="530"/>
          <ac:spMkLst>
            <pc:docMk/>
            <pc:sldMk cId="210327074" sldId="261"/>
            <ac:spMk id="4" creationId="{00000000-0000-0000-0000-000000000000}"/>
          </ac:spMkLst>
        </pc:spChg>
      </pc:sldChg>
      <pc:sldChg chg="addSp delSp modSp">
        <pc:chgData name="" userId="" providerId="" clId="Web-{A9647B5B-FB28-44EA-B117-7B141604BAC5}" dt="2018-04-19T18:08:38.739" v="805"/>
        <pc:sldMkLst>
          <pc:docMk/>
          <pc:sldMk cId="2206308163" sldId="262"/>
        </pc:sldMkLst>
        <pc:spChg chg="mod">
          <ac:chgData name="" userId="" providerId="" clId="Web-{A9647B5B-FB28-44EA-B117-7B141604BAC5}" dt="2018-04-19T18:00:02.326" v="650"/>
          <ac:spMkLst>
            <pc:docMk/>
            <pc:sldMk cId="2206308163" sldId="262"/>
            <ac:spMk id="2" creationId="{00000000-0000-0000-0000-000000000000}"/>
          </ac:spMkLst>
        </pc:spChg>
        <pc:spChg chg="del">
          <ac:chgData name="" userId="" providerId="" clId="Web-{A9647B5B-FB28-44EA-B117-7B141604BAC5}" dt="2018-04-19T17:57:04.377" v="609"/>
          <ac:spMkLst>
            <pc:docMk/>
            <pc:sldMk cId="2206308163" sldId="262"/>
            <ac:spMk id="3" creationId="{00000000-0000-0000-0000-000000000000}"/>
          </ac:spMkLst>
        </pc:spChg>
        <pc:spChg chg="mod">
          <ac:chgData name="" userId="" providerId="" clId="Web-{A9647B5B-FB28-44EA-B117-7B141604BAC5}" dt="2018-04-19T18:08:38.739" v="805"/>
          <ac:spMkLst>
            <pc:docMk/>
            <pc:sldMk cId="2206308163" sldId="262"/>
            <ac:spMk id="4" creationId="{00000000-0000-0000-0000-000000000000}"/>
          </ac:spMkLst>
        </pc:spChg>
        <pc:spChg chg="del">
          <ac:chgData name="" userId="" providerId="" clId="Web-{A9647B5B-FB28-44EA-B117-7B141604BAC5}" dt="2018-04-19T17:59:21.779" v="648"/>
          <ac:spMkLst>
            <pc:docMk/>
            <pc:sldMk cId="2206308163" sldId="262"/>
            <ac:spMk id="5" creationId="{00000000-0000-0000-0000-000000000000}"/>
          </ac:spMkLst>
        </pc:spChg>
        <pc:spChg chg="del mod">
          <ac:chgData name="" userId="" providerId="" clId="Web-{A9647B5B-FB28-44EA-B117-7B141604BAC5}" dt="2018-04-19T17:59:23.748" v="649"/>
          <ac:spMkLst>
            <pc:docMk/>
            <pc:sldMk cId="2206308163" sldId="262"/>
            <ac:spMk id="6" creationId="{00000000-0000-0000-0000-000000000000}"/>
          </ac:spMkLst>
        </pc:spChg>
        <pc:picChg chg="add del mod">
          <ac:chgData name="" userId="" providerId="" clId="Web-{A9647B5B-FB28-44EA-B117-7B141604BAC5}" dt="2018-04-19T18:04:53.003" v="704"/>
          <ac:picMkLst>
            <pc:docMk/>
            <pc:sldMk cId="2206308163" sldId="262"/>
            <ac:picMk id="8" creationId="{754790D7-0774-47C5-A511-EFEF00CCF019}"/>
          </ac:picMkLst>
        </pc:picChg>
        <pc:picChg chg="add del mod">
          <ac:chgData name="" userId="" providerId="" clId="Web-{A9647B5B-FB28-44EA-B117-7B141604BAC5}" dt="2018-04-19T18:04:53.003" v="703"/>
          <ac:picMkLst>
            <pc:docMk/>
            <pc:sldMk cId="2206308163" sldId="262"/>
            <ac:picMk id="10" creationId="{B047C77C-38B7-4DC8-9DBA-A1B91EBDBAC1}"/>
          </ac:picMkLst>
        </pc:picChg>
        <pc:picChg chg="add del mod">
          <ac:chgData name="" userId="" providerId="" clId="Web-{A9647B5B-FB28-44EA-B117-7B141604BAC5}" dt="2018-04-19T18:05:04.878" v="708"/>
          <ac:picMkLst>
            <pc:docMk/>
            <pc:sldMk cId="2206308163" sldId="262"/>
            <ac:picMk id="12" creationId="{9301D54C-05DB-44C0-A71F-EBE2AA84A142}"/>
          </ac:picMkLst>
        </pc:picChg>
        <pc:picChg chg="add del mod">
          <ac:chgData name="" userId="" providerId="" clId="Web-{A9647B5B-FB28-44EA-B117-7B141604BAC5}" dt="2018-04-19T18:05:04.878" v="707"/>
          <ac:picMkLst>
            <pc:docMk/>
            <pc:sldMk cId="2206308163" sldId="262"/>
            <ac:picMk id="14" creationId="{33D59505-FB4D-4966-A73A-896A546E873D}"/>
          </ac:picMkLst>
        </pc:picChg>
        <pc:picChg chg="add del mod">
          <ac:chgData name="" userId="" providerId="" clId="Web-{A9647B5B-FB28-44EA-B117-7B141604BAC5}" dt="2018-04-19T18:05:21.018" v="716"/>
          <ac:picMkLst>
            <pc:docMk/>
            <pc:sldMk cId="2206308163" sldId="262"/>
            <ac:picMk id="16" creationId="{B0ED45E8-0B03-44A1-AF73-193F592F1672}"/>
          </ac:picMkLst>
        </pc:picChg>
        <pc:picChg chg="add del mod">
          <ac:chgData name="" userId="" providerId="" clId="Web-{A9647B5B-FB28-44EA-B117-7B141604BAC5}" dt="2018-04-19T18:05:30.534" v="718"/>
          <ac:picMkLst>
            <pc:docMk/>
            <pc:sldMk cId="2206308163" sldId="262"/>
            <ac:picMk id="18" creationId="{7117EC7B-84F4-4AB7-949A-F38FD9F89EF9}"/>
          </ac:picMkLst>
        </pc:picChg>
      </pc:sldChg>
      <pc:sldChg chg="addSp delSp modSp">
        <pc:chgData name="" userId="" providerId="" clId="Web-{A9647B5B-FB28-44EA-B117-7B141604BAC5}" dt="2018-04-19T18:09:03.348" v="811"/>
        <pc:sldMkLst>
          <pc:docMk/>
          <pc:sldMk cId="1751539717" sldId="263"/>
        </pc:sldMkLst>
        <pc:spChg chg="mod">
          <ac:chgData name="" userId="" providerId="" clId="Web-{A9647B5B-FB28-44EA-B117-7B141604BAC5}" dt="2018-04-19T18:02:38.565" v="678"/>
          <ac:spMkLst>
            <pc:docMk/>
            <pc:sldMk cId="1751539717" sldId="263"/>
            <ac:spMk id="2" creationId="{00000000-0000-0000-0000-000000000000}"/>
          </ac:spMkLst>
        </pc:spChg>
        <pc:spChg chg="mod">
          <ac:chgData name="" userId="" providerId="" clId="Web-{A9647B5B-FB28-44EA-B117-7B141604BAC5}" dt="2018-04-19T18:09:03.348" v="811"/>
          <ac:spMkLst>
            <pc:docMk/>
            <pc:sldMk cId="1751539717" sldId="263"/>
            <ac:spMk id="3" creationId="{00000000-0000-0000-0000-000000000000}"/>
          </ac:spMkLst>
        </pc:spChg>
        <pc:spChg chg="del">
          <ac:chgData name="" userId="" providerId="" clId="Web-{A9647B5B-FB28-44EA-B117-7B141604BAC5}" dt="2018-04-19T18:04:16.456" v="684"/>
          <ac:spMkLst>
            <pc:docMk/>
            <pc:sldMk cId="1751539717" sldId="263"/>
            <ac:spMk id="4" creationId="{00000000-0000-0000-0000-000000000000}"/>
          </ac:spMkLst>
        </pc:spChg>
        <pc:picChg chg="add mod">
          <ac:chgData name="" userId="" providerId="" clId="Web-{A9647B5B-FB28-44EA-B117-7B141604BAC5}" dt="2018-04-19T18:05:42.456" v="723"/>
          <ac:picMkLst>
            <pc:docMk/>
            <pc:sldMk cId="1751539717" sldId="263"/>
            <ac:picMk id="6" creationId="{5B874F73-C90E-41C6-9DCE-A7DD27116AC8}"/>
          </ac:picMkLst>
        </pc:picChg>
      </pc:sldChg>
      <pc:sldChg chg="addSp delSp modSp mod modClrScheme chgLayout">
        <pc:chgData name="" userId="" providerId="" clId="Web-{A9647B5B-FB28-44EA-B117-7B141604BAC5}" dt="2018-04-19T18:14:52.884" v="908"/>
        <pc:sldMkLst>
          <pc:docMk/>
          <pc:sldMk cId="3514750777" sldId="264"/>
        </pc:sldMkLst>
        <pc:spChg chg="add mod ord">
          <ac:chgData name="" userId="" providerId="" clId="Web-{A9647B5B-FB28-44EA-B117-7B141604BAC5}" dt="2018-04-19T18:12:41.882" v="857"/>
          <ac:spMkLst>
            <pc:docMk/>
            <pc:sldMk cId="3514750777" sldId="264"/>
            <ac:spMk id="4" creationId="{8EA128B1-A768-4BFE-B30E-4B745725722B}"/>
          </ac:spMkLst>
        </pc:spChg>
        <pc:spChg chg="add del mod ord">
          <ac:chgData name="" userId="" providerId="" clId="Web-{A9647B5B-FB28-44EA-B117-7B141604BAC5}" dt="2018-04-19T18:14:32.868" v="899"/>
          <ac:spMkLst>
            <pc:docMk/>
            <pc:sldMk cId="3514750777" sldId="264"/>
            <ac:spMk id="6" creationId="{A0F3E6BD-7D56-44BE-9E8D-AE2C8192EB91}"/>
          </ac:spMkLst>
        </pc:spChg>
        <pc:picChg chg="add del mod ord">
          <ac:chgData name="" userId="" providerId="" clId="Web-{A9647B5B-FB28-44EA-B117-7B141604BAC5}" dt="2018-04-19T18:12:31.413" v="827"/>
          <ac:picMkLst>
            <pc:docMk/>
            <pc:sldMk cId="3514750777" sldId="264"/>
            <ac:picMk id="7" creationId="{813BBDB1-FB15-4C39-A4FD-B5A0033331C6}"/>
          </ac:picMkLst>
        </pc:picChg>
        <pc:picChg chg="add mod">
          <ac:chgData name="" userId="" providerId="" clId="Web-{A9647B5B-FB28-44EA-B117-7B141604BAC5}" dt="2018-04-19T18:14:51.618" v="907"/>
          <ac:picMkLst>
            <pc:docMk/>
            <pc:sldMk cId="3514750777" sldId="264"/>
            <ac:picMk id="10" creationId="{B8120E76-BF86-4AF4-9A44-8ACE35407A76}"/>
          </ac:picMkLst>
        </pc:picChg>
        <pc:picChg chg="add mod">
          <ac:chgData name="" userId="" providerId="" clId="Web-{A9647B5B-FB28-44EA-B117-7B141604BAC5}" dt="2018-04-19T18:14:52.884" v="908"/>
          <ac:picMkLst>
            <pc:docMk/>
            <pc:sldMk cId="3514750777" sldId="264"/>
            <ac:picMk id="12" creationId="{8BCE40DA-8201-4FD1-9308-54CC077D6D5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8183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976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14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4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0390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5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18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119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32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22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027B1CA-4B81-4067-9F2F-2EF0AA821433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1BD3B5F-069B-486D-B80C-818C81E9D5D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054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and My 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Medication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 5</a:t>
            </a:r>
            <a:endParaRPr lang="en-US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3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333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3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xmlns="" id="{8EA128B1-A768-4BFE-B30E-4B7457257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I Learn?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0F3E6BD-7D56-44BE-9E8D-AE2C8192E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4960" y="1870118"/>
            <a:ext cx="10058400" cy="4737946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 can take charge of my </a:t>
            </a:r>
            <a:r>
              <a:rPr lang="en-U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care</a:t>
            </a:r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I: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57860" lvl="1" indent="-457200" algn="just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cs typeface="Calibri"/>
              </a:rPr>
              <a:t> M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ake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good choices about my medication.</a:t>
            </a:r>
          </a:p>
          <a:p>
            <a:pPr marL="657860" lvl="1" indent="-457200" algn="just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Know 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 my medications are.</a:t>
            </a:r>
          </a:p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Know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the right way to take my medication.</a:t>
            </a:r>
          </a:p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Know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what to do when there is a problem.</a:t>
            </a:r>
          </a:p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Know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who to ask for more information.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10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xmlns="" id="{B8120E76-BF86-4AF4-9A44-8ACE35407A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2801" y="2085379"/>
            <a:ext cx="1880559" cy="2687242"/>
          </a:xfrm>
          <a:prstGeom prst="rect">
            <a:avLst/>
          </a:prstGeom>
        </p:spPr>
      </p:pic>
      <p:pic>
        <p:nvPicPr>
          <p:cNvPr id="12" name="Picture 8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xmlns="" id="{8BCE40DA-8201-4FD1-9308-54CC077D6D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6071" y="5120640"/>
            <a:ext cx="1899609" cy="119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5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3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11808" y="4426539"/>
            <a:ext cx="10021824" cy="210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This PowerPoint is adapted from materials developed by NSW Council for Intellectual Disabilities (2009), Australia</a:t>
            </a:r>
            <a:r>
              <a:rPr lang="en-US" i="1" dirty="0"/>
              <a:t>.</a:t>
            </a:r>
          </a:p>
          <a:p>
            <a:endParaRPr lang="en-US" i="1" dirty="0"/>
          </a:p>
          <a:p>
            <a:pPr algn="just">
              <a:spcBef>
                <a:spcPts val="625"/>
              </a:spcBef>
            </a:pP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toolkit and its components are supported in part by Grant/Cooperative Agreement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#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5 U27 DD000014</a:t>
            </a:r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from the Centers for Disease Control and Prevention</a:t>
            </a:r>
            <a:r>
              <a:rPr lang="en-US" i="1" dirty="0">
                <a:solidFill>
                  <a:srgbClr val="1F497D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Disability and Health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Branch. 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contents of the toolkit are solely the responsibility of the authors and do not necessarily represent the official reviews of the CDC. </a:t>
            </a:r>
            <a:endParaRPr lang="en-US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880" y="2667952"/>
            <a:ext cx="2840736" cy="761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659" y="2164855"/>
            <a:ext cx="738517" cy="1265372"/>
          </a:xfrm>
          <a:prstGeom prst="rect">
            <a:avLst/>
          </a:prstGeom>
        </p:spPr>
      </p:pic>
      <p:pic>
        <p:nvPicPr>
          <p:cNvPr id="6" name="Picture 5" descr="X:\OHSU Shared\Restricted\cdrc\Grants OIDD\CCA\OODH\OODH 2016-2021\2016-2021 Activities\S1-PSE\1.2 Healthy Promotion\OSAC\-Logos\OCDD-Logo-V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8220" y="2667952"/>
            <a:ext cx="2621674" cy="76104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1475232" y="487680"/>
            <a:ext cx="7961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Created in partnership with: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Oregon Self Advocacy Coalition,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Oregon Health and Science University, 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Oregon Council on Developmental Disabilities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49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Medication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5917722" cy="40233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r>
              <a:rPr lang="en-U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Medication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is another word for 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Medications may help you to 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 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better. </a:t>
            </a:r>
          </a:p>
          <a:p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lots of kinds of 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medications. You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can 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with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your doctor find the best one for you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3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E105D4E2-0F47-412E-8C13-C1FF3B5E94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2283" y="1802250"/>
            <a:ext cx="4396596" cy="4806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60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Starting Medication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3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CD347B27-DD2F-4470-9F23-ADD9ECBAE8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6667" b="510"/>
          <a:stretch/>
        </p:blipFill>
        <p:spPr>
          <a:xfrm>
            <a:off x="7971882" y="3429000"/>
            <a:ext cx="4008202" cy="31822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25684" y="1875992"/>
            <a:ext cx="98324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 do you need to let your doctor know before starting a new medication?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5685" y="2845621"/>
            <a:ext cx="68871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Tell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your doctor about everything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you take. For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vitamins, natural supplements, or any medicine you purchased from the store.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Tell your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doctor about any allergies you have.</a:t>
            </a:r>
          </a:p>
        </p:txBody>
      </p:sp>
    </p:spTree>
    <p:extLst>
      <p:ext uri="{BB962C8B-B14F-4D97-AF65-F5344CB8AC3E}">
        <p14:creationId xmlns:p14="http://schemas.microsoft.com/office/powerpoint/2010/main" val="254917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Starting Medication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3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CD347B27-DD2F-4470-9F23-ADD9ECBAE8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6667" b="510"/>
          <a:stretch/>
        </p:blipFill>
        <p:spPr>
          <a:xfrm>
            <a:off x="7699508" y="3130968"/>
            <a:ext cx="4008202" cy="31822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25684" y="1875992"/>
            <a:ext cx="8905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may you have about a new medication?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11">
            <a:extLst>
              <a:ext uri="{FF2B5EF4-FFF2-40B4-BE49-F238E27FC236}">
                <a16:creationId xmlns:a16="http://schemas.microsoft.com/office/drawing/2014/main" xmlns="" id="{DA92C02A-EE00-4511-AF8C-1DD4140F91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93908" y="2337657"/>
            <a:ext cx="6473823" cy="3667327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medication for?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What will it do?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could the side effects be?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I do if I experience any?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long do I need to take it?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there another way to get better with or without medication?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much does it cost?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there lower-cost medicines that you can choose?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0000"/>
              </a:solidFill>
              <a:cs typeface="Calibri"/>
            </a:endParaRPr>
          </a:p>
          <a:p>
            <a:endParaRPr lang="en-US" dirty="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1553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My Prescription Label 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382758" y="1865190"/>
            <a:ext cx="7123118" cy="4794216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buFont typeface="Wingdings" panose="020F0502020204030204" pitchFamily="34" charset="0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prescription label includes:</a:t>
            </a:r>
          </a:p>
          <a:p>
            <a:pPr lvl="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Pharmacy’s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name, address and telephone number</a:t>
            </a:r>
          </a:p>
          <a:p>
            <a:pPr lvl="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Prescription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(each prescription has its own number)</a:t>
            </a:r>
          </a:p>
          <a:p>
            <a:pPr lvl="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Date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prescription is filled</a:t>
            </a:r>
          </a:p>
          <a:p>
            <a:pPr lvl="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Your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and address</a:t>
            </a:r>
          </a:p>
          <a:p>
            <a:pPr lvl="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Instructions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taking the medication</a:t>
            </a:r>
          </a:p>
          <a:p>
            <a:pPr lvl="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Numbers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allowed or required refills</a:t>
            </a:r>
          </a:p>
          <a:p>
            <a:pPr lvl="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Expiration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  <a:p>
            <a:pPr lvl="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Doctor’s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that prescribed the medication</a:t>
            </a:r>
          </a:p>
          <a:p>
            <a:pPr>
              <a:buFont typeface="Wingdings" panose="020F0502020204030204" pitchFamily="34" charset="0"/>
              <a:buChar char="v"/>
            </a:pPr>
            <a:endParaRPr lang="en-US" sz="300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3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xmlns="" id="{7E9829FA-CF09-466C-BCFA-19A675700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466" y="2042248"/>
            <a:ext cx="2743200" cy="3981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14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Medication Safety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2509735"/>
            <a:ext cx="11091268" cy="4124529"/>
          </a:xfrm>
        </p:spPr>
        <p:txBody>
          <a:bodyPr vert="horz" lIns="0" tIns="45720" rIns="0" bIns="45720" rtlCol="0" anchor="t">
            <a:noAutofit/>
          </a:bodyPr>
          <a:lstStyle/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the right amount of medication or dose</a:t>
            </a:r>
          </a:p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the medication at the right </a:t>
            </a: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</a:p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share your medications with anyone</a:t>
            </a:r>
          </a:p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the side effects you may experience and if they are </a:t>
            </a:r>
            <a:r>
              <a:rPr lang="en-US" sz="2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typical </a:t>
            </a:r>
            <a:r>
              <a:rPr lang="en-US" sz="2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are having a bad reaction. </a:t>
            </a:r>
          </a:p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Store your medication properly (In the cabinet, refrigerator, etc.)</a:t>
            </a:r>
            <a:endParaRPr lang="en-U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3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97278" y="1892715"/>
            <a:ext cx="8753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How do you correctly and safely take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medications?</a:t>
            </a:r>
            <a:r>
              <a:rPr lang="en-US" sz="2400" b="1" dirty="0"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032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Medication Safety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3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97278" y="1892715"/>
            <a:ext cx="9887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are some ideas for making sure you take your medications correctly?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1097279" y="2723712"/>
            <a:ext cx="10702372" cy="4023360"/>
          </a:xfrm>
        </p:spPr>
        <p:txBody>
          <a:bodyPr/>
          <a:lstStyle/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timer or </a:t>
            </a: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reminder</a:t>
            </a:r>
          </a:p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a support person help you remember</a:t>
            </a:r>
          </a:p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the medication visible and part of a daily routine, like brushing your teeth</a:t>
            </a:r>
            <a:endParaRPr lang="en-U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57860" lvl="1" indent="-45720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medication box to help organize your pills for the correct time and day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01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Do if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 is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1849089"/>
            <a:ext cx="10056099" cy="4212086"/>
          </a:xfrm>
        </p:spPr>
        <p:txBody>
          <a:bodyPr vert="horz" lIns="0" tIns="45720" rIns="0" bIns="45720" rtlCol="0" anchor="t">
            <a:normAutofit/>
          </a:bodyPr>
          <a:lstStyle/>
          <a:p>
            <a:endParaRPr lang="en-US" sz="3000" dirty="0" smtClean="0">
              <a:cs typeface="Calibri"/>
            </a:endParaRPr>
          </a:p>
          <a:p>
            <a:r>
              <a:rPr lang="en-U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Taking</a:t>
            </a:r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the right medications helps you get better. 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But, sometimes, they might not be right for you. It can take time to find the right kind of medication.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you start a new medication, it helps to let someone besides your doctor know. They can help you watch for any changes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00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3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630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Signs of Medication 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9817" y="1929689"/>
            <a:ext cx="4937760" cy="3553118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Throwing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up (vomiting)</a:t>
            </a:r>
          </a:p>
          <a:p>
            <a:pPr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Getting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 rash on your skin</a:t>
            </a:r>
          </a:p>
          <a:p>
            <a:pPr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Confused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Sweating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Feeling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too sleepy</a:t>
            </a:r>
          </a:p>
          <a:p>
            <a:pPr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Speaking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too slow or fast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3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5B874F73-C90E-41C6-9DCE-A7DD27116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0114" y="2337524"/>
            <a:ext cx="5072332" cy="40165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97280" y="5675137"/>
            <a:ext cx="7107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If you have any of these signs call your doctor right away or if it is extreme call 911!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53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Custom 2">
      <a:dk1>
        <a:sysClr val="windowText" lastClr="000000"/>
      </a:dk1>
      <a:lt1>
        <a:sysClr val="window" lastClr="FFFFFF"/>
      </a:lt1>
      <a:dk2>
        <a:srgbClr val="FFFFFF"/>
      </a:dk2>
      <a:lt2>
        <a:srgbClr val="000000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383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Retrospect</vt:lpstr>
      <vt:lpstr>Me and My Medication</vt:lpstr>
      <vt:lpstr>Understanding My Medication</vt:lpstr>
      <vt:lpstr>Before Starting Medication</vt:lpstr>
      <vt:lpstr>Before Starting Medication</vt:lpstr>
      <vt:lpstr>Understanding My Prescription Label </vt:lpstr>
      <vt:lpstr>Medication Safety</vt:lpstr>
      <vt:lpstr>Medication Safety</vt:lpstr>
      <vt:lpstr>What to Do if There is a Problem</vt:lpstr>
      <vt:lpstr>Signs of Medication Problems</vt:lpstr>
      <vt:lpstr>What Did I Learn?</vt:lpstr>
      <vt:lpstr>PowerPoint Presentation</vt:lpstr>
    </vt:vector>
  </TitlesOfParts>
  <Company>OHSU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 and My Doctor</dc:title>
  <dc:creator>Erin Taylor</dc:creator>
  <cp:lastModifiedBy>Jordan Clark</cp:lastModifiedBy>
  <cp:revision>185</cp:revision>
  <dcterms:created xsi:type="dcterms:W3CDTF">2018-02-06T21:09:53Z</dcterms:created>
  <dcterms:modified xsi:type="dcterms:W3CDTF">2018-11-26T20:27:35Z</dcterms:modified>
</cp:coreProperties>
</file>