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65" r:id="rId6"/>
    <p:sldId id="263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llian Daley" initials="JD" lastIdx="2" clrIdx="0"/>
  <p:cmAuthor id="1" name="Kory Aschoff" initials="KA" lastIdx="5" clrIdx="1"/>
  <p:cmAuthor id="2" name="Afshin Valani" initials="AV" lastIdx="3" clrIdx="2"/>
  <p:cmAuthor id="3" name="Angela Weaver" initials="AW" lastIdx="3" clrIdx="3">
    <p:extLst>
      <p:ext uri="{19B8F6BF-5375-455C-9EA6-DF929625EA0E}">
        <p15:presenceInfo xmlns:p15="http://schemas.microsoft.com/office/powerpoint/2012/main" userId="S-1-5-21-1366901343-1712286707-620655208-13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18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1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4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9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5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3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1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027B1CA-4B81-4067-9F2F-2EF0AA82143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1CA-4B81-4067-9F2F-2EF0AA82143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2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27B1CA-4B81-4067-9F2F-2EF0AA821433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BD3B5F-069B-486D-B80C-818C81E9D5D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05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758952"/>
            <a:ext cx="10631424" cy="35661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a New Doctor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2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3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00" y="2518469"/>
            <a:ext cx="1562318" cy="2400635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890" y="477976"/>
            <a:ext cx="10058400" cy="95589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a New Doctor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1160890" y="2764680"/>
            <a:ext cx="7458854" cy="345129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need to choose a new doctor because: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moved far away,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doctor has moved away,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have to wait too long for an appointment,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doctor has stopped working,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feel uncomfortable with your current doctor, or</a:t>
            </a:r>
          </a:p>
          <a:p>
            <a:pPr marL="45720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doctor will not give you enough time to  talk.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890" y="1892558"/>
            <a:ext cx="9231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reasons you might need to get a new doctor?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88" y="4227517"/>
            <a:ext cx="2022602" cy="217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7900" y="3964494"/>
            <a:ext cx="3762375" cy="2893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86" y="-70690"/>
            <a:ext cx="10058400" cy="145075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Find a New Doctor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1186" y="2633285"/>
            <a:ext cx="10022308" cy="241498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ask your friends about any good doctors they know.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ask your former or current doctor for a recommendation.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call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visit the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Oregon Health Plan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(OHP) website.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call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Coordination Organization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(CCO</a:t>
            </a:r>
            <a:r>
              <a:rPr lang="en-US" sz="2400" dirty="0">
                <a:solidFill>
                  <a:schemeClr val="tx1"/>
                </a:solidFill>
              </a:rPr>
              <a:t>).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1186" y="1940618"/>
            <a:ext cx="922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ideas to help you find a new doctor?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39783" y="4218661"/>
            <a:ext cx="3982055" cy="2321668"/>
            <a:chOff x="2894" y="872"/>
            <a:chExt cx="8011" cy="5360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872"/>
              <a:ext cx="7845" cy="5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utoShape 264"/>
            <p:cNvSpPr>
              <a:spLocks/>
            </p:cNvSpPr>
            <p:nvPr/>
          </p:nvSpPr>
          <p:spPr bwMode="auto">
            <a:xfrm>
              <a:off x="7379" y="1118"/>
              <a:ext cx="3526" cy="3705"/>
            </a:xfrm>
            <a:custGeom>
              <a:avLst/>
              <a:gdLst>
                <a:gd name="T0" fmla="+- 0 7634 7379"/>
                <a:gd name="T1" fmla="*/ T0 w 3526"/>
                <a:gd name="T2" fmla="+- 0 1129 1118"/>
                <a:gd name="T3" fmla="*/ 1129 h 3705"/>
                <a:gd name="T4" fmla="+- 0 7563 7379"/>
                <a:gd name="T5" fmla="*/ T4 w 3526"/>
                <a:gd name="T6" fmla="+- 0 1133 1118"/>
                <a:gd name="T7" fmla="*/ 1133 h 3705"/>
                <a:gd name="T8" fmla="+- 0 7467 7379"/>
                <a:gd name="T9" fmla="*/ T8 w 3526"/>
                <a:gd name="T10" fmla="+- 0 1229 1118"/>
                <a:gd name="T11" fmla="*/ 1229 h 3705"/>
                <a:gd name="T12" fmla="+- 0 7392 7379"/>
                <a:gd name="T13" fmla="*/ T12 w 3526"/>
                <a:gd name="T14" fmla="+- 0 1251 1118"/>
                <a:gd name="T15" fmla="*/ 1251 h 3705"/>
                <a:gd name="T16" fmla="+- 0 7382 7379"/>
                <a:gd name="T17" fmla="*/ T16 w 3526"/>
                <a:gd name="T18" fmla="+- 0 1303 1118"/>
                <a:gd name="T19" fmla="*/ 1303 h 3705"/>
                <a:gd name="T20" fmla="+- 0 7420 7379"/>
                <a:gd name="T21" fmla="*/ T20 w 3526"/>
                <a:gd name="T22" fmla="+- 0 1325 1118"/>
                <a:gd name="T23" fmla="*/ 1325 h 3705"/>
                <a:gd name="T24" fmla="+- 0 7528 7379"/>
                <a:gd name="T25" fmla="*/ T24 w 3526"/>
                <a:gd name="T26" fmla="+- 0 1661 1118"/>
                <a:gd name="T27" fmla="*/ 1661 h 3705"/>
                <a:gd name="T28" fmla="+- 0 7586 7379"/>
                <a:gd name="T29" fmla="*/ T28 w 3526"/>
                <a:gd name="T30" fmla="+- 0 1703 1118"/>
                <a:gd name="T31" fmla="*/ 1703 h 3705"/>
                <a:gd name="T32" fmla="+- 0 7644 7379"/>
                <a:gd name="T33" fmla="*/ T32 w 3526"/>
                <a:gd name="T34" fmla="+- 0 1661 1118"/>
                <a:gd name="T35" fmla="*/ 1661 h 3705"/>
                <a:gd name="T36" fmla="+- 0 9884 7379"/>
                <a:gd name="T37" fmla="*/ T36 w 3526"/>
                <a:gd name="T38" fmla="+- 0 2866 1118"/>
                <a:gd name="T39" fmla="*/ 2866 h 3705"/>
                <a:gd name="T40" fmla="+- 0 9852 7379"/>
                <a:gd name="T41" fmla="*/ T40 w 3526"/>
                <a:gd name="T42" fmla="+- 0 2818 1118"/>
                <a:gd name="T43" fmla="*/ 2818 h 3705"/>
                <a:gd name="T44" fmla="+- 0 9605 7379"/>
                <a:gd name="T45" fmla="*/ T44 w 3526"/>
                <a:gd name="T46" fmla="+- 0 2791 1118"/>
                <a:gd name="T47" fmla="*/ 2791 h 3705"/>
                <a:gd name="T48" fmla="+- 0 9746 7379"/>
                <a:gd name="T49" fmla="*/ T48 w 3526"/>
                <a:gd name="T50" fmla="+- 0 2699 1118"/>
                <a:gd name="T51" fmla="*/ 2699 h 3705"/>
                <a:gd name="T52" fmla="+- 0 9872 7379"/>
                <a:gd name="T53" fmla="*/ T52 w 3526"/>
                <a:gd name="T54" fmla="+- 0 2571 1118"/>
                <a:gd name="T55" fmla="*/ 2571 h 3705"/>
                <a:gd name="T56" fmla="+- 0 9862 7379"/>
                <a:gd name="T57" fmla="*/ T56 w 3526"/>
                <a:gd name="T58" fmla="+- 0 2439 1118"/>
                <a:gd name="T59" fmla="*/ 2439 h 3705"/>
                <a:gd name="T60" fmla="+- 0 9675 7379"/>
                <a:gd name="T61" fmla="*/ T60 w 3526"/>
                <a:gd name="T62" fmla="+- 0 2342 1118"/>
                <a:gd name="T63" fmla="*/ 2342 h 3705"/>
                <a:gd name="T64" fmla="+- 0 9476 7379"/>
                <a:gd name="T65" fmla="*/ T64 w 3526"/>
                <a:gd name="T66" fmla="+- 0 2447 1118"/>
                <a:gd name="T67" fmla="*/ 2447 h 3705"/>
                <a:gd name="T68" fmla="+- 0 9476 7379"/>
                <a:gd name="T69" fmla="*/ T68 w 3526"/>
                <a:gd name="T70" fmla="+- 0 2558 1118"/>
                <a:gd name="T71" fmla="*/ 2558 h 3705"/>
                <a:gd name="T72" fmla="+- 0 9539 7379"/>
                <a:gd name="T73" fmla="*/ T72 w 3526"/>
                <a:gd name="T74" fmla="+- 0 2567 1118"/>
                <a:gd name="T75" fmla="*/ 2567 h 3705"/>
                <a:gd name="T76" fmla="+- 0 9569 7379"/>
                <a:gd name="T77" fmla="*/ T76 w 3526"/>
                <a:gd name="T78" fmla="+- 0 2525 1118"/>
                <a:gd name="T79" fmla="*/ 2525 h 3705"/>
                <a:gd name="T80" fmla="+- 0 9638 7379"/>
                <a:gd name="T81" fmla="*/ T80 w 3526"/>
                <a:gd name="T82" fmla="+- 0 2443 1118"/>
                <a:gd name="T83" fmla="*/ 2443 h 3705"/>
                <a:gd name="T84" fmla="+- 0 9733 7379"/>
                <a:gd name="T85" fmla="*/ T84 w 3526"/>
                <a:gd name="T86" fmla="+- 0 2460 1118"/>
                <a:gd name="T87" fmla="*/ 2460 h 3705"/>
                <a:gd name="T88" fmla="+- 0 9750 7379"/>
                <a:gd name="T89" fmla="*/ T88 w 3526"/>
                <a:gd name="T90" fmla="+- 0 2562 1118"/>
                <a:gd name="T91" fmla="*/ 2562 h 3705"/>
                <a:gd name="T92" fmla="+- 0 9607 7379"/>
                <a:gd name="T93" fmla="*/ T92 w 3526"/>
                <a:gd name="T94" fmla="+- 0 2672 1118"/>
                <a:gd name="T95" fmla="*/ 2672 h 3705"/>
                <a:gd name="T96" fmla="+- 0 9465 7379"/>
                <a:gd name="T97" fmla="*/ T96 w 3526"/>
                <a:gd name="T98" fmla="+- 0 2813 1118"/>
                <a:gd name="T99" fmla="*/ 2813 h 3705"/>
                <a:gd name="T100" fmla="+- 0 9471 7379"/>
                <a:gd name="T101" fmla="*/ T100 w 3526"/>
                <a:gd name="T102" fmla="+- 0 2898 1118"/>
                <a:gd name="T103" fmla="*/ 2898 h 3705"/>
                <a:gd name="T104" fmla="+- 0 9825 7379"/>
                <a:gd name="T105" fmla="*/ T104 w 3526"/>
                <a:gd name="T106" fmla="+- 0 2917 1118"/>
                <a:gd name="T107" fmla="*/ 2917 h 3705"/>
                <a:gd name="T108" fmla="+- 0 9880 7379"/>
                <a:gd name="T109" fmla="*/ T108 w 3526"/>
                <a:gd name="T110" fmla="+- 0 2889 1118"/>
                <a:gd name="T111" fmla="*/ 2889 h 3705"/>
                <a:gd name="T112" fmla="+- 0 10899 7379"/>
                <a:gd name="T113" fmla="*/ T112 w 3526"/>
                <a:gd name="T114" fmla="+- 0 4590 1118"/>
                <a:gd name="T115" fmla="*/ 4590 h 3705"/>
                <a:gd name="T116" fmla="+- 0 10818 7379"/>
                <a:gd name="T117" fmla="*/ T116 w 3526"/>
                <a:gd name="T118" fmla="+- 0 4507 1118"/>
                <a:gd name="T119" fmla="*/ 4507 h 3705"/>
                <a:gd name="T120" fmla="+- 0 10882 7379"/>
                <a:gd name="T121" fmla="*/ T120 w 3526"/>
                <a:gd name="T122" fmla="+- 0 4430 1118"/>
                <a:gd name="T123" fmla="*/ 4430 h 3705"/>
                <a:gd name="T124" fmla="+- 0 10875 7379"/>
                <a:gd name="T125" fmla="*/ T124 w 3526"/>
                <a:gd name="T126" fmla="+- 0 4334 1118"/>
                <a:gd name="T127" fmla="*/ 4334 h 3705"/>
                <a:gd name="T128" fmla="+- 0 10695 7379"/>
                <a:gd name="T129" fmla="*/ T128 w 3526"/>
                <a:gd name="T130" fmla="+- 0 4237 1118"/>
                <a:gd name="T131" fmla="*/ 4237 h 3705"/>
                <a:gd name="T132" fmla="+- 0 10519 7379"/>
                <a:gd name="T133" fmla="*/ T132 w 3526"/>
                <a:gd name="T134" fmla="+- 0 4314 1118"/>
                <a:gd name="T135" fmla="*/ 4314 h 3705"/>
                <a:gd name="T136" fmla="+- 0 10516 7379"/>
                <a:gd name="T137" fmla="*/ T136 w 3526"/>
                <a:gd name="T138" fmla="+- 0 4416 1118"/>
                <a:gd name="T139" fmla="*/ 4416 h 3705"/>
                <a:gd name="T140" fmla="+- 0 10588 7379"/>
                <a:gd name="T141" fmla="*/ T140 w 3526"/>
                <a:gd name="T142" fmla="+- 0 4412 1118"/>
                <a:gd name="T143" fmla="*/ 4412 h 3705"/>
                <a:gd name="T144" fmla="+- 0 10692 7379"/>
                <a:gd name="T145" fmla="*/ T144 w 3526"/>
                <a:gd name="T146" fmla="+- 0 4334 1118"/>
                <a:gd name="T147" fmla="*/ 4334 h 3705"/>
                <a:gd name="T148" fmla="+- 0 10767 7379"/>
                <a:gd name="T149" fmla="*/ T148 w 3526"/>
                <a:gd name="T150" fmla="+- 0 4374 1118"/>
                <a:gd name="T151" fmla="*/ 4374 h 3705"/>
                <a:gd name="T152" fmla="+- 0 10758 7379"/>
                <a:gd name="T153" fmla="*/ T152 w 3526"/>
                <a:gd name="T154" fmla="+- 0 4450 1118"/>
                <a:gd name="T155" fmla="*/ 4450 h 3705"/>
                <a:gd name="T156" fmla="+- 0 10681 7379"/>
                <a:gd name="T157" fmla="*/ T156 w 3526"/>
                <a:gd name="T158" fmla="+- 0 4472 1118"/>
                <a:gd name="T159" fmla="*/ 4472 h 3705"/>
                <a:gd name="T160" fmla="+- 0 10641 7379"/>
                <a:gd name="T161" fmla="*/ T160 w 3526"/>
                <a:gd name="T162" fmla="+- 0 4522 1118"/>
                <a:gd name="T163" fmla="*/ 4522 h 3705"/>
                <a:gd name="T164" fmla="+- 0 10688 7379"/>
                <a:gd name="T165" fmla="*/ T164 w 3526"/>
                <a:gd name="T166" fmla="+- 0 4563 1118"/>
                <a:gd name="T167" fmla="*/ 4563 h 3705"/>
                <a:gd name="T168" fmla="+- 0 10766 7379"/>
                <a:gd name="T169" fmla="*/ T168 w 3526"/>
                <a:gd name="T170" fmla="+- 0 4589 1118"/>
                <a:gd name="T171" fmla="*/ 4589 h 3705"/>
                <a:gd name="T172" fmla="+- 0 10775 7379"/>
                <a:gd name="T173" fmla="*/ T172 w 3526"/>
                <a:gd name="T174" fmla="+- 0 4673 1118"/>
                <a:gd name="T175" fmla="*/ 4673 h 3705"/>
                <a:gd name="T176" fmla="+- 0 10688 7379"/>
                <a:gd name="T177" fmla="*/ T176 w 3526"/>
                <a:gd name="T178" fmla="+- 0 4725 1118"/>
                <a:gd name="T179" fmla="*/ 4725 h 3705"/>
                <a:gd name="T180" fmla="+- 0 10581 7379"/>
                <a:gd name="T181" fmla="*/ T180 w 3526"/>
                <a:gd name="T182" fmla="+- 0 4641 1118"/>
                <a:gd name="T183" fmla="*/ 4641 h 3705"/>
                <a:gd name="T184" fmla="+- 0 10502 7379"/>
                <a:gd name="T185" fmla="*/ T184 w 3526"/>
                <a:gd name="T186" fmla="+- 0 4642 1118"/>
                <a:gd name="T187" fmla="*/ 4642 h 3705"/>
                <a:gd name="T188" fmla="+- 0 10496 7379"/>
                <a:gd name="T189" fmla="*/ T188 w 3526"/>
                <a:gd name="T190" fmla="+- 0 4723 1118"/>
                <a:gd name="T191" fmla="*/ 4723 h 3705"/>
                <a:gd name="T192" fmla="+- 0 10686 7379"/>
                <a:gd name="T193" fmla="*/ T192 w 3526"/>
                <a:gd name="T194" fmla="+- 0 4822 1118"/>
                <a:gd name="T195" fmla="*/ 4822 h 3705"/>
                <a:gd name="T196" fmla="+- 0 10862 7379"/>
                <a:gd name="T197" fmla="*/ T196 w 3526"/>
                <a:gd name="T198" fmla="+- 0 4755 1118"/>
                <a:gd name="T199" fmla="*/ 4755 h 3705"/>
                <a:gd name="T200" fmla="+- 0 10904 7379"/>
                <a:gd name="T201" fmla="*/ T200 w 3526"/>
                <a:gd name="T202" fmla="+- 0 4633 1118"/>
                <a:gd name="T203" fmla="*/ 4633 h 37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3526" h="3705">
                  <a:moveTo>
                    <a:pt x="268" y="55"/>
                  </a:moveTo>
                  <a:lnTo>
                    <a:pt x="265" y="28"/>
                  </a:lnTo>
                  <a:lnTo>
                    <a:pt x="255" y="11"/>
                  </a:lnTo>
                  <a:lnTo>
                    <a:pt x="240" y="2"/>
                  </a:lnTo>
                  <a:lnTo>
                    <a:pt x="221" y="0"/>
                  </a:lnTo>
                  <a:lnTo>
                    <a:pt x="184" y="15"/>
                  </a:lnTo>
                  <a:lnTo>
                    <a:pt x="163" y="48"/>
                  </a:lnTo>
                  <a:lnTo>
                    <a:pt x="137" y="86"/>
                  </a:lnTo>
                  <a:lnTo>
                    <a:pt x="88" y="111"/>
                  </a:lnTo>
                  <a:lnTo>
                    <a:pt x="58" y="118"/>
                  </a:lnTo>
                  <a:lnTo>
                    <a:pt x="31" y="124"/>
                  </a:lnTo>
                  <a:lnTo>
                    <a:pt x="13" y="133"/>
                  </a:lnTo>
                  <a:lnTo>
                    <a:pt x="3" y="145"/>
                  </a:lnTo>
                  <a:lnTo>
                    <a:pt x="0" y="164"/>
                  </a:lnTo>
                  <a:lnTo>
                    <a:pt x="3" y="185"/>
                  </a:lnTo>
                  <a:lnTo>
                    <a:pt x="10" y="198"/>
                  </a:lnTo>
                  <a:lnTo>
                    <a:pt x="23" y="205"/>
                  </a:lnTo>
                  <a:lnTo>
                    <a:pt x="41" y="207"/>
                  </a:lnTo>
                  <a:lnTo>
                    <a:pt x="145" y="207"/>
                  </a:lnTo>
                  <a:lnTo>
                    <a:pt x="145" y="514"/>
                  </a:lnTo>
                  <a:lnTo>
                    <a:pt x="149" y="543"/>
                  </a:lnTo>
                  <a:lnTo>
                    <a:pt x="159" y="565"/>
                  </a:lnTo>
                  <a:lnTo>
                    <a:pt x="178" y="580"/>
                  </a:lnTo>
                  <a:lnTo>
                    <a:pt x="207" y="585"/>
                  </a:lnTo>
                  <a:lnTo>
                    <a:pt x="236" y="580"/>
                  </a:lnTo>
                  <a:lnTo>
                    <a:pt x="255" y="565"/>
                  </a:lnTo>
                  <a:lnTo>
                    <a:pt x="265" y="543"/>
                  </a:lnTo>
                  <a:lnTo>
                    <a:pt x="268" y="514"/>
                  </a:lnTo>
                  <a:lnTo>
                    <a:pt x="268" y="55"/>
                  </a:lnTo>
                  <a:moveTo>
                    <a:pt x="2505" y="1748"/>
                  </a:moveTo>
                  <a:lnTo>
                    <a:pt x="2501" y="1725"/>
                  </a:lnTo>
                  <a:lnTo>
                    <a:pt x="2490" y="1709"/>
                  </a:lnTo>
                  <a:lnTo>
                    <a:pt x="2473" y="1700"/>
                  </a:lnTo>
                  <a:lnTo>
                    <a:pt x="2452" y="1697"/>
                  </a:lnTo>
                  <a:lnTo>
                    <a:pt x="2209" y="1697"/>
                  </a:lnTo>
                  <a:lnTo>
                    <a:pt x="2226" y="1673"/>
                  </a:lnTo>
                  <a:lnTo>
                    <a:pt x="2258" y="1647"/>
                  </a:lnTo>
                  <a:lnTo>
                    <a:pt x="2305" y="1617"/>
                  </a:lnTo>
                  <a:lnTo>
                    <a:pt x="2367" y="1581"/>
                  </a:lnTo>
                  <a:lnTo>
                    <a:pt x="2424" y="1545"/>
                  </a:lnTo>
                  <a:lnTo>
                    <a:pt x="2467" y="1505"/>
                  </a:lnTo>
                  <a:lnTo>
                    <a:pt x="2493" y="1453"/>
                  </a:lnTo>
                  <a:lnTo>
                    <a:pt x="2502" y="1383"/>
                  </a:lnTo>
                  <a:lnTo>
                    <a:pt x="2488" y="1327"/>
                  </a:lnTo>
                  <a:lnTo>
                    <a:pt x="2483" y="1321"/>
                  </a:lnTo>
                  <a:lnTo>
                    <a:pt x="2448" y="1276"/>
                  </a:lnTo>
                  <a:lnTo>
                    <a:pt x="2383" y="1238"/>
                  </a:lnTo>
                  <a:lnTo>
                    <a:pt x="2296" y="1224"/>
                  </a:lnTo>
                  <a:lnTo>
                    <a:pt x="2212" y="1237"/>
                  </a:lnTo>
                  <a:lnTo>
                    <a:pt x="2143" y="1274"/>
                  </a:lnTo>
                  <a:lnTo>
                    <a:pt x="2097" y="1329"/>
                  </a:lnTo>
                  <a:lnTo>
                    <a:pt x="2080" y="1398"/>
                  </a:lnTo>
                  <a:lnTo>
                    <a:pt x="2085" y="1423"/>
                  </a:lnTo>
                  <a:lnTo>
                    <a:pt x="2097" y="1440"/>
                  </a:lnTo>
                  <a:lnTo>
                    <a:pt x="2116" y="1449"/>
                  </a:lnTo>
                  <a:lnTo>
                    <a:pt x="2139" y="1452"/>
                  </a:lnTo>
                  <a:lnTo>
                    <a:pt x="2160" y="1449"/>
                  </a:lnTo>
                  <a:lnTo>
                    <a:pt x="2174" y="1441"/>
                  </a:lnTo>
                  <a:lnTo>
                    <a:pt x="2183" y="1426"/>
                  </a:lnTo>
                  <a:lnTo>
                    <a:pt x="2190" y="1407"/>
                  </a:lnTo>
                  <a:lnTo>
                    <a:pt x="2207" y="1366"/>
                  </a:lnTo>
                  <a:lnTo>
                    <a:pt x="2229" y="1340"/>
                  </a:lnTo>
                  <a:lnTo>
                    <a:pt x="2259" y="1325"/>
                  </a:lnTo>
                  <a:lnTo>
                    <a:pt x="2294" y="1321"/>
                  </a:lnTo>
                  <a:lnTo>
                    <a:pt x="2326" y="1326"/>
                  </a:lnTo>
                  <a:lnTo>
                    <a:pt x="2354" y="1342"/>
                  </a:lnTo>
                  <a:lnTo>
                    <a:pt x="2372" y="1368"/>
                  </a:lnTo>
                  <a:lnTo>
                    <a:pt x="2379" y="1403"/>
                  </a:lnTo>
                  <a:lnTo>
                    <a:pt x="2371" y="1444"/>
                  </a:lnTo>
                  <a:lnTo>
                    <a:pt x="2346" y="1476"/>
                  </a:lnTo>
                  <a:lnTo>
                    <a:pt x="2299" y="1510"/>
                  </a:lnTo>
                  <a:lnTo>
                    <a:pt x="2228" y="1554"/>
                  </a:lnTo>
                  <a:lnTo>
                    <a:pt x="2162" y="1602"/>
                  </a:lnTo>
                  <a:lnTo>
                    <a:pt x="2114" y="1649"/>
                  </a:lnTo>
                  <a:lnTo>
                    <a:pt x="2086" y="1695"/>
                  </a:lnTo>
                  <a:lnTo>
                    <a:pt x="2076" y="1739"/>
                  </a:lnTo>
                  <a:lnTo>
                    <a:pt x="2080" y="1760"/>
                  </a:lnTo>
                  <a:lnTo>
                    <a:pt x="2092" y="1780"/>
                  </a:lnTo>
                  <a:lnTo>
                    <a:pt x="2112" y="1794"/>
                  </a:lnTo>
                  <a:lnTo>
                    <a:pt x="2142" y="1799"/>
                  </a:lnTo>
                  <a:lnTo>
                    <a:pt x="2446" y="1799"/>
                  </a:lnTo>
                  <a:lnTo>
                    <a:pt x="2471" y="1796"/>
                  </a:lnTo>
                  <a:lnTo>
                    <a:pt x="2489" y="1787"/>
                  </a:lnTo>
                  <a:lnTo>
                    <a:pt x="2501" y="1771"/>
                  </a:lnTo>
                  <a:lnTo>
                    <a:pt x="2505" y="1748"/>
                  </a:lnTo>
                  <a:moveTo>
                    <a:pt x="3525" y="3515"/>
                  </a:moveTo>
                  <a:lnTo>
                    <a:pt x="3520" y="3472"/>
                  </a:lnTo>
                  <a:lnTo>
                    <a:pt x="3505" y="3436"/>
                  </a:lnTo>
                  <a:lnTo>
                    <a:pt x="3478" y="3407"/>
                  </a:lnTo>
                  <a:lnTo>
                    <a:pt x="3439" y="3389"/>
                  </a:lnTo>
                  <a:lnTo>
                    <a:pt x="3468" y="3368"/>
                  </a:lnTo>
                  <a:lnTo>
                    <a:pt x="3490" y="3343"/>
                  </a:lnTo>
                  <a:lnTo>
                    <a:pt x="3503" y="3312"/>
                  </a:lnTo>
                  <a:lnTo>
                    <a:pt x="3507" y="3276"/>
                  </a:lnTo>
                  <a:lnTo>
                    <a:pt x="3497" y="3218"/>
                  </a:lnTo>
                  <a:lnTo>
                    <a:pt x="3496" y="3216"/>
                  </a:lnTo>
                  <a:lnTo>
                    <a:pt x="3464" y="3168"/>
                  </a:lnTo>
                  <a:lnTo>
                    <a:pt x="3405" y="3132"/>
                  </a:lnTo>
                  <a:lnTo>
                    <a:pt x="3316" y="3119"/>
                  </a:lnTo>
                  <a:lnTo>
                    <a:pt x="3252" y="3127"/>
                  </a:lnTo>
                  <a:lnTo>
                    <a:pt x="3188" y="3152"/>
                  </a:lnTo>
                  <a:lnTo>
                    <a:pt x="3140" y="3196"/>
                  </a:lnTo>
                  <a:lnTo>
                    <a:pt x="3120" y="3260"/>
                  </a:lnTo>
                  <a:lnTo>
                    <a:pt x="3125" y="3283"/>
                  </a:lnTo>
                  <a:lnTo>
                    <a:pt x="3137" y="3298"/>
                  </a:lnTo>
                  <a:lnTo>
                    <a:pt x="3154" y="3306"/>
                  </a:lnTo>
                  <a:lnTo>
                    <a:pt x="3174" y="3308"/>
                  </a:lnTo>
                  <a:lnTo>
                    <a:pt x="3209" y="3294"/>
                  </a:lnTo>
                  <a:lnTo>
                    <a:pt x="3231" y="3262"/>
                  </a:lnTo>
                  <a:lnTo>
                    <a:pt x="3259" y="3230"/>
                  </a:lnTo>
                  <a:lnTo>
                    <a:pt x="3313" y="3216"/>
                  </a:lnTo>
                  <a:lnTo>
                    <a:pt x="3344" y="3220"/>
                  </a:lnTo>
                  <a:lnTo>
                    <a:pt x="3370" y="3233"/>
                  </a:lnTo>
                  <a:lnTo>
                    <a:pt x="3388" y="3256"/>
                  </a:lnTo>
                  <a:lnTo>
                    <a:pt x="3394" y="3287"/>
                  </a:lnTo>
                  <a:lnTo>
                    <a:pt x="3390" y="3312"/>
                  </a:lnTo>
                  <a:lnTo>
                    <a:pt x="3379" y="3332"/>
                  </a:lnTo>
                  <a:lnTo>
                    <a:pt x="3359" y="3345"/>
                  </a:lnTo>
                  <a:lnTo>
                    <a:pt x="3333" y="3350"/>
                  </a:lnTo>
                  <a:lnTo>
                    <a:pt x="3302" y="3354"/>
                  </a:lnTo>
                  <a:lnTo>
                    <a:pt x="3280" y="3362"/>
                  </a:lnTo>
                  <a:lnTo>
                    <a:pt x="3267" y="3378"/>
                  </a:lnTo>
                  <a:lnTo>
                    <a:pt x="3262" y="3404"/>
                  </a:lnTo>
                  <a:lnTo>
                    <a:pt x="3270" y="3426"/>
                  </a:lnTo>
                  <a:lnTo>
                    <a:pt x="3287" y="3438"/>
                  </a:lnTo>
                  <a:lnTo>
                    <a:pt x="3309" y="3445"/>
                  </a:lnTo>
                  <a:lnTo>
                    <a:pt x="3329" y="3447"/>
                  </a:lnTo>
                  <a:lnTo>
                    <a:pt x="3364" y="3455"/>
                  </a:lnTo>
                  <a:lnTo>
                    <a:pt x="3387" y="3471"/>
                  </a:lnTo>
                  <a:lnTo>
                    <a:pt x="3399" y="3493"/>
                  </a:lnTo>
                  <a:lnTo>
                    <a:pt x="3402" y="3520"/>
                  </a:lnTo>
                  <a:lnTo>
                    <a:pt x="3396" y="3555"/>
                  </a:lnTo>
                  <a:lnTo>
                    <a:pt x="3378" y="3582"/>
                  </a:lnTo>
                  <a:lnTo>
                    <a:pt x="3349" y="3601"/>
                  </a:lnTo>
                  <a:lnTo>
                    <a:pt x="3309" y="3607"/>
                  </a:lnTo>
                  <a:lnTo>
                    <a:pt x="3250" y="3592"/>
                  </a:lnTo>
                  <a:lnTo>
                    <a:pt x="3222" y="3558"/>
                  </a:lnTo>
                  <a:lnTo>
                    <a:pt x="3202" y="3523"/>
                  </a:lnTo>
                  <a:lnTo>
                    <a:pt x="3165" y="3508"/>
                  </a:lnTo>
                  <a:lnTo>
                    <a:pt x="3142" y="3512"/>
                  </a:lnTo>
                  <a:lnTo>
                    <a:pt x="3123" y="3524"/>
                  </a:lnTo>
                  <a:lnTo>
                    <a:pt x="3111" y="3542"/>
                  </a:lnTo>
                  <a:lnTo>
                    <a:pt x="3107" y="3564"/>
                  </a:lnTo>
                  <a:lnTo>
                    <a:pt x="3117" y="3605"/>
                  </a:lnTo>
                  <a:lnTo>
                    <a:pt x="3150" y="3651"/>
                  </a:lnTo>
                  <a:lnTo>
                    <a:pt x="3211" y="3689"/>
                  </a:lnTo>
                  <a:lnTo>
                    <a:pt x="3307" y="3704"/>
                  </a:lnTo>
                  <a:lnTo>
                    <a:pt x="3375" y="3697"/>
                  </a:lnTo>
                  <a:lnTo>
                    <a:pt x="3435" y="3675"/>
                  </a:lnTo>
                  <a:lnTo>
                    <a:pt x="3483" y="3637"/>
                  </a:lnTo>
                  <a:lnTo>
                    <a:pt x="3500" y="3607"/>
                  </a:lnTo>
                  <a:lnTo>
                    <a:pt x="3514" y="3584"/>
                  </a:lnTo>
                  <a:lnTo>
                    <a:pt x="3525" y="3515"/>
                  </a:lnTo>
                </a:path>
              </a:pathLst>
            </a:custGeom>
            <a:solidFill>
              <a:srgbClr val="D22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12" y="281353"/>
            <a:ext cx="10058400" cy="110431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Need from a New Doctor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12" y="2958004"/>
            <a:ext cx="10058400" cy="2145593"/>
          </a:xfrm>
        </p:spPr>
        <p:txBody>
          <a:bodyPr>
            <a:noAutofit/>
          </a:bodyPr>
          <a:lstStyle/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Does your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doctor accept your medical insurance?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gender of your doctor important to you?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location of your doctor convenient for you? 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accommodations do you need?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3212" y="2003897"/>
            <a:ext cx="10428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need to consider when looking for a new doctor?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79599"/>
            <a:ext cx="10058400" cy="145075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Accommodations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97280" y="2585035"/>
            <a:ext cx="10058400" cy="3271015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Wheelchair accessibility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 Language Interpreters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Private place to wait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Extended appointment time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Accessible exam tables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Awareness of your anxiety or nervousness around doctors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7280" y="2012656"/>
            <a:ext cx="978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possible accommodations you might need to consider?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28" y="2570140"/>
            <a:ext cx="2702604" cy="270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76" y="4198257"/>
            <a:ext cx="996032" cy="2515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777" y="2650364"/>
            <a:ext cx="1612322" cy="1731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I Learn?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3360" y="2416101"/>
            <a:ext cx="9091216" cy="3619388"/>
          </a:xfrm>
        </p:spPr>
        <p:txBody>
          <a:bodyPr>
            <a:noAutofit/>
          </a:bodyPr>
          <a:lstStyle/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doctor who best meets my health care needs.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what I need from a doctor.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 a friend or my former/current doctor for recommendations.</a:t>
            </a:r>
          </a:p>
          <a:p>
            <a:pPr marL="54864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my health insurance agency, the Oregon Health Plan (OHP) or my Coordinated Care Organization (CCO) for information.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3360" y="1848275"/>
            <a:ext cx="8847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 can take charge of my health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 when I: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3717" y="4194048"/>
            <a:ext cx="100584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is adapted from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developed by NSW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Council for Intellectual Disabilities (2009), Australia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pPr algn="just">
              <a:spcBef>
                <a:spcPts val="625"/>
              </a:spcBef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toolkit and its components are supported in part by Grant/Cooperative Agreement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#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U27 DD000014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from the Centers for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Disease Control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Prevention</a:t>
            </a:r>
            <a:r>
              <a:rPr lang="en-US" i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Disability and Health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</a:rPr>
              <a:t>Branch. 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contents of the toolkit are solely the responsibility of the authors and do not necessarily represent the official reviews of the CDC. </a:t>
            </a: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5232" y="487680"/>
            <a:ext cx="7961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Created in partnership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Self Advocacy Coalition,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Health and Science University,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Oregon Council on Developmental Disabilities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79" y="2548128"/>
            <a:ext cx="2645663" cy="880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X:\OHSU Shared\Restricted\cdrc\Grants OIDD\CCA\OODH\OODH 2016-2021\2016-2021 Activities\S1-PSE\1.2 Healthy Promotion\OSAC\-Logos\OCDD-Logo-V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20" y="2667952"/>
            <a:ext cx="2445396" cy="76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23" y="2163627"/>
            <a:ext cx="738517" cy="12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748</TotalTime>
  <Words>390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Retrospect</vt:lpstr>
      <vt:lpstr>Finding a New Doctor</vt:lpstr>
      <vt:lpstr>Choosing a New Doctor</vt:lpstr>
      <vt:lpstr>How to Find a New Doctor</vt:lpstr>
      <vt:lpstr>What you Need from a New Doctor</vt:lpstr>
      <vt:lpstr>Possible Accommodations</vt:lpstr>
      <vt:lpstr>What Did I Learn?</vt:lpstr>
      <vt:lpstr>PowerPoint Presentation</vt:lpstr>
    </vt:vector>
  </TitlesOfParts>
  <Company>OHSU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and My Doctor</dc:title>
  <dc:creator>Erin Taylor</dc:creator>
  <cp:lastModifiedBy>Kory Aschoff</cp:lastModifiedBy>
  <cp:revision>68</cp:revision>
  <dcterms:created xsi:type="dcterms:W3CDTF">2018-02-06T21:09:53Z</dcterms:created>
  <dcterms:modified xsi:type="dcterms:W3CDTF">2018-12-06T18:43:31Z</dcterms:modified>
</cp:coreProperties>
</file>